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58.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Layouts/slideLayout1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slideLayouts/slideLayout253.xml" ContentType="application/vnd.openxmlformats-officedocument.presentationml.slideLayout+xml"/>
  <Override PartName="/ppt/slideLayouts/slideLayout27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260.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243.xml" ContentType="application/vnd.openxmlformats-officedocument.presentationml.slideLayout+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theme/theme6.xml" ContentType="application/vnd.openxmlformats-officedocument.theme+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Masters/slideMaster9.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245.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theme/theme8.xml" ContentType="application/vnd.openxmlformats-officedocument.theme+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76" r:id="rId2"/>
    <p:sldMasterId id="2147483807" r:id="rId3"/>
    <p:sldMasterId id="2147483839" r:id="rId4"/>
    <p:sldMasterId id="2147483871" r:id="rId5"/>
    <p:sldMasterId id="2147483903" r:id="rId6"/>
    <p:sldMasterId id="2147483935" r:id="rId7"/>
    <p:sldMasterId id="2147483969" r:id="rId8"/>
    <p:sldMasterId id="2147484000" r:id="rId9"/>
  </p:sldMasterIdLst>
  <p:notesMasterIdLst>
    <p:notesMasterId r:id="rId35"/>
  </p:notesMasterIdLst>
  <p:handoutMasterIdLst>
    <p:handoutMasterId r:id="rId36"/>
  </p:handoutMasterIdLst>
  <p:sldIdLst>
    <p:sldId id="296" r:id="rId10"/>
    <p:sldId id="306" r:id="rId11"/>
    <p:sldId id="307" r:id="rId12"/>
    <p:sldId id="308" r:id="rId13"/>
    <p:sldId id="258" r:id="rId14"/>
    <p:sldId id="259" r:id="rId15"/>
    <p:sldId id="270" r:id="rId16"/>
    <p:sldId id="260" r:id="rId17"/>
    <p:sldId id="310" r:id="rId18"/>
    <p:sldId id="311" r:id="rId19"/>
    <p:sldId id="312" r:id="rId20"/>
    <p:sldId id="313" r:id="rId21"/>
    <p:sldId id="314" r:id="rId22"/>
    <p:sldId id="315" r:id="rId23"/>
    <p:sldId id="316" r:id="rId24"/>
    <p:sldId id="317" r:id="rId25"/>
    <p:sldId id="320" r:id="rId26"/>
    <p:sldId id="322" r:id="rId27"/>
    <p:sldId id="281" r:id="rId28"/>
    <p:sldId id="282" r:id="rId29"/>
    <p:sldId id="283" r:id="rId30"/>
    <p:sldId id="284" r:id="rId31"/>
    <p:sldId id="285" r:id="rId32"/>
    <p:sldId id="324" r:id="rId33"/>
    <p:sldId id="325" r:id="rId34"/>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199" autoAdjust="0"/>
  </p:normalViewPr>
  <p:slideViewPr>
    <p:cSldViewPr>
      <p:cViewPr varScale="1">
        <p:scale>
          <a:sx n="49" d="100"/>
          <a:sy n="49" d="100"/>
        </p:scale>
        <p:origin x="-1114" y="-72"/>
      </p:cViewPr>
      <p:guideLst>
        <p:guide orient="horz" pos="840"/>
        <p:guide orient="horz" pos="3360"/>
        <p:guide orient="horz" pos="240"/>
        <p:guide pos="864"/>
        <p:guide pos="288"/>
        <p:guide pos="559"/>
        <p:guide pos="847"/>
        <p:guide pos="844"/>
        <p:guide pos="5472"/>
        <p:guide pos="2928"/>
        <p:guide pos="3408"/>
      </p:guideLst>
    </p:cSldViewPr>
  </p:slideViewPr>
  <p:notesTextViewPr>
    <p:cViewPr>
      <p:scale>
        <a:sx n="100" d="100"/>
        <a:sy n="100" d="100"/>
      </p:scale>
      <p:origin x="0" y="0"/>
    </p:cViewPr>
  </p:notesTextViewPr>
  <p:sorterViewPr>
    <p:cViewPr>
      <p:scale>
        <a:sx n="66" d="100"/>
        <a:sy n="66" d="100"/>
      </p:scale>
      <p:origin x="0" y="486"/>
    </p:cViewPr>
  </p:sorterViewPr>
  <p:notesViewPr>
    <p:cSldViewPr showGuides="1">
      <p:cViewPr varScale="1">
        <p:scale>
          <a:sx n="53" d="100"/>
          <a:sy n="53" d="100"/>
        </p:scale>
        <p:origin x="-261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AD3729-A449-4C24-98D1-2808168F753F}" type="datetimeFigureOut">
              <a:rPr lang="en-US" smtClean="0"/>
              <a:pPr/>
              <a:t>6/11/2010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D1286D-CAF7-4245-A5B7-0D9D7310E75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1EAF53-BE06-4ADD-9349-5B160EEDFBDC}" type="datetimeFigureOut">
              <a:rPr lang="en-US" smtClean="0"/>
              <a:pPr/>
              <a:t>6/11/2010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618D2-CA0F-4297-8438-8341DE6E5E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GB" dirty="0" smtClean="0"/>
              <a:t>The world</a:t>
            </a:r>
            <a:r>
              <a:rPr lang="en-GB" baseline="0" dirty="0" smtClean="0"/>
              <a:t> of media agencies is pretty young but has seen very fast paced evolution in a short life span</a:t>
            </a:r>
            <a:endParaRPr lang="en-GB" dirty="0"/>
          </a:p>
        </p:txBody>
      </p:sp>
      <p:sp>
        <p:nvSpPr>
          <p:cNvPr id="4" name="Slide Number Placeholder 3"/>
          <p:cNvSpPr>
            <a:spLocks noGrp="1"/>
          </p:cNvSpPr>
          <p:nvPr>
            <p:ph type="sldNum" sz="quarter" idx="10"/>
          </p:nvPr>
        </p:nvSpPr>
        <p:spPr/>
        <p:txBody>
          <a:bodyPr/>
          <a:lstStyle/>
          <a:p>
            <a:pPr>
              <a:defRPr/>
            </a:pPr>
            <a:fld id="{9DBAFB03-7919-4DA4-BD8F-B358EAA08B45}"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smtClean="0"/>
              <a:t>People interact</a:t>
            </a:r>
            <a:r>
              <a:rPr lang="en-US" baseline="0" dirty="0" smtClean="0"/>
              <a:t> with brand in more ways than just through paid for media. The media agencies now have to navigate and mange the new dynamic among paid for media, owned media assets and the earned media of </a:t>
            </a:r>
            <a:r>
              <a:rPr lang="en-US" baseline="0" dirty="0" err="1" smtClean="0"/>
              <a:t>talkability</a:t>
            </a:r>
            <a:r>
              <a:rPr lang="en-US" baseline="0" dirty="0" smtClean="0"/>
              <a:t>. What does it take to bring it to life.</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pPr>
              <a:lnSpc>
                <a:spcPts val="1800"/>
              </a:lnSpc>
              <a:spcBef>
                <a:spcPts val="600"/>
              </a:spcBef>
              <a:buFont typeface="Arial" pitchFamily="34" charset="0"/>
              <a:buNone/>
              <a:defRPr/>
            </a:pPr>
            <a:r>
              <a:rPr lang="en-GB" sz="1200" dirty="0" smtClean="0">
                <a:solidFill>
                  <a:schemeClr val="accent1">
                    <a:lumMod val="60000"/>
                    <a:lumOff val="40000"/>
                  </a:schemeClr>
                </a:solidFill>
              </a:rPr>
              <a:t>Today, the emphasis is on traditional paid media. Owned media (content &amp; sponsorships etc) bolted on, and typically from a different budget. Earned media opportunities accidental.</a:t>
            </a:r>
          </a:p>
          <a:p>
            <a:r>
              <a:rPr lang="en-GB" dirty="0" smtClean="0"/>
              <a:t>Tomorrow, s</a:t>
            </a:r>
            <a:r>
              <a:rPr lang="en-GB" sz="1200" dirty="0" smtClean="0">
                <a:solidFill>
                  <a:schemeClr val="accent1">
                    <a:lumMod val="60000"/>
                    <a:lumOff val="40000"/>
                  </a:schemeClr>
                </a:solidFill>
              </a:rPr>
              <a:t>tart with development of owned utilities. Use paid media to activate/ promote. People pass/on and play with owned assets generating interest, credibility and WOM (offline and online)</a:t>
            </a:r>
          </a:p>
        </p:txBody>
      </p:sp>
      <p:sp>
        <p:nvSpPr>
          <p:cNvPr id="4" name="Slide Number Placeholder 3"/>
          <p:cNvSpPr>
            <a:spLocks noGrp="1"/>
          </p:cNvSpPr>
          <p:nvPr>
            <p:ph type="sldNum" sz="quarter" idx="10"/>
          </p:nvPr>
        </p:nvSpPr>
        <p:spPr/>
        <p:txBody>
          <a:bodyPr/>
          <a:lstStyle/>
          <a:p>
            <a:fld id="{767618D2-CA0F-4297-8438-8341DE6E5E5A}"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smtClean="0"/>
              <a:t>Its no longer about what</a:t>
            </a:r>
            <a:r>
              <a:rPr lang="en-US" baseline="0" dirty="0" smtClean="0"/>
              <a:t> WE are going to SAY TO these people</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smtClean="0"/>
              <a:t>BUT its what these people are going to SAY about us</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GB" baseline="0" dirty="0" smtClean="0"/>
              <a:t>taking this endless palette of experiences and iterating to give people things that help them or let them iterate them for you…these are typically called </a:t>
            </a:r>
            <a:r>
              <a:rPr lang="en-GB" baseline="0" dirty="0" err="1" smtClean="0"/>
              <a:t>mashups</a:t>
            </a:r>
            <a:r>
              <a:rPr lang="en-GB" baseline="0" dirty="0" smtClean="0"/>
              <a:t>. Nike and Apple created the world’s largest running club and everyone’s experience is uniquely tailored and different..by the users themselves</a:t>
            </a:r>
            <a:endParaRPr lang="en-GB" dirty="0"/>
          </a:p>
        </p:txBody>
      </p:sp>
      <p:sp>
        <p:nvSpPr>
          <p:cNvPr id="4" name="Slide Number Placeholder 3"/>
          <p:cNvSpPr>
            <a:spLocks noGrp="1"/>
          </p:cNvSpPr>
          <p:nvPr>
            <p:ph type="sldNum" sz="quarter" idx="10"/>
          </p:nvPr>
        </p:nvSpPr>
        <p:spPr/>
        <p:txBody>
          <a:bodyPr/>
          <a:lstStyle/>
          <a:p>
            <a:fld id="{767618D2-CA0F-4297-8438-8341DE6E5E5A}"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smtClean="0"/>
              <a:t>So there are three imperatives</a:t>
            </a:r>
            <a:r>
              <a:rPr lang="en-US" baseline="0" dirty="0" smtClean="0"/>
              <a:t> to navigate the new world of marketing. </a:t>
            </a:r>
          </a:p>
          <a:p>
            <a:r>
              <a:rPr lang="en-US" baseline="0" dirty="0" smtClean="0"/>
              <a:t>WE should have the ability to target consumers based on their intentions. </a:t>
            </a:r>
          </a:p>
          <a:p>
            <a:r>
              <a:rPr lang="en-US" baseline="0" dirty="0" smtClean="0"/>
              <a:t>We should be able to manage their brand experiences on a near real time basis and make changes as we go along</a:t>
            </a:r>
          </a:p>
          <a:p>
            <a:r>
              <a:rPr lang="en-US" dirty="0" smtClean="0"/>
              <a:t>We should</a:t>
            </a:r>
            <a:r>
              <a:rPr lang="en-US" baseline="0" dirty="0" smtClean="0"/>
              <a:t> be able to plan their brand experiences based on the outcomes we want, using agent based  simulation techniques.</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smtClean="0"/>
              <a:t>Targeting </a:t>
            </a:r>
            <a:r>
              <a:rPr lang="en-US" dirty="0" smtClean="0"/>
              <a:t>by intention and </a:t>
            </a:r>
            <a:r>
              <a:rPr lang="en-US" dirty="0" smtClean="0"/>
              <a:t>linking outputs to outcomes in the new age marketing </a:t>
            </a:r>
            <a:r>
              <a:rPr lang="en-US" dirty="0" smtClean="0"/>
              <a:t>age needs </a:t>
            </a:r>
            <a:r>
              <a:rPr lang="en-US" dirty="0" smtClean="0"/>
              <a:t>expertise in data and</a:t>
            </a:r>
            <a:r>
              <a:rPr lang="en-US" baseline="0" dirty="0" smtClean="0"/>
              <a:t> technology</a:t>
            </a:r>
          </a:p>
          <a:p>
            <a:r>
              <a:rPr lang="en-US" dirty="0" smtClean="0"/>
              <a:t>Technology has given us the ability to collect ‘feedback’ in near real time. Consumer ‘chatter’ creates a digital footprint. We can use the power of analytics to target consumers by intent. And we can start managing consumers’ brand experiences on a continuous basis, and</a:t>
            </a:r>
            <a:r>
              <a:rPr lang="en-US" baseline="0" dirty="0" smtClean="0"/>
              <a:t> plan and track outcomes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b="0" dirty="0" smtClean="0">
                <a:solidFill>
                  <a:srgbClr val="2A0C4B"/>
                </a:solidFill>
              </a:rPr>
              <a:t>The other big enabler is what I call co-creation. U</a:t>
            </a:r>
            <a:r>
              <a:rPr lang="en-US" b="0" baseline="0" dirty="0" smtClean="0">
                <a:solidFill>
                  <a:srgbClr val="2A0C4B"/>
                </a:solidFill>
              </a:rPr>
              <a:t>nderstanding the brand dynamics, the cultural dynamics and media as a force in popular culture, to come up with ideas consumers would love to share and facilitate that through the framework of paid owned earned media through their experience journey. </a:t>
            </a:r>
          </a:p>
          <a:p>
            <a:r>
              <a:rPr lang="en-US" b="0" baseline="0" dirty="0" smtClean="0">
                <a:solidFill>
                  <a:srgbClr val="2A0C4B"/>
                </a:solidFill>
              </a:rPr>
              <a:t>Both of these require multiple stakeholders, and experts to work together. </a:t>
            </a:r>
            <a:endParaRPr lang="en-GB" b="0" dirty="0">
              <a:solidFill>
                <a:srgbClr val="2A0C4B"/>
              </a:solidFill>
            </a:endParaRPr>
          </a:p>
        </p:txBody>
      </p:sp>
      <p:sp>
        <p:nvSpPr>
          <p:cNvPr id="4" name="Slide Number Placeholder 3"/>
          <p:cNvSpPr>
            <a:spLocks noGrp="1"/>
          </p:cNvSpPr>
          <p:nvPr>
            <p:ph type="sldNum" sz="quarter" idx="10"/>
          </p:nvPr>
        </p:nvSpPr>
        <p:spPr/>
        <p:txBody>
          <a:bodyPr/>
          <a:lstStyle/>
          <a:p>
            <a:pPr algn="r" rtl="0"/>
            <a:fld id="{767618D2-CA0F-4297-8438-8341DE6E5E5A}" type="slidenum">
              <a:rPr lang="en-US" sz="1200" kern="1200">
                <a:solidFill>
                  <a:prstClr val="black"/>
                </a:solidFill>
                <a:latin typeface="Calibri"/>
                <a:ea typeface="+mn-ea"/>
                <a:cs typeface="+mn-cs"/>
              </a:rPr>
              <a:pPr algn="r" rtl="0"/>
              <a:t>18</a:t>
            </a:fld>
            <a:endParaRPr lang="en-US" sz="1200" kern="1200">
              <a:solidFill>
                <a:prstClr val="black"/>
              </a:solidFill>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smtClean="0"/>
              <a:t>If you have the</a:t>
            </a:r>
            <a:r>
              <a:rPr lang="en-US" baseline="0" dirty="0" smtClean="0"/>
              <a:t> two enablers in place, you have truly adaptive marketing</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driven by the 3 Is of adaptive marketing</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smtClean="0"/>
              <a:t>This is where the media agencies</a:t>
            </a:r>
            <a:r>
              <a:rPr lang="en-US" baseline="0" dirty="0" smtClean="0"/>
              <a:t> started, and while many have a view that they still pretty much do this and </a:t>
            </a:r>
            <a:r>
              <a:rPr lang="en-US" baseline="0" dirty="0" smtClean="0"/>
              <a:t>a little </a:t>
            </a:r>
            <a:r>
              <a:rPr lang="en-US" baseline="0" dirty="0" smtClean="0"/>
              <a:t>more, the fact is that their business has become more sophisticated</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the big</a:t>
            </a:r>
            <a:r>
              <a:rPr lang="en-US" baseline="0" dirty="0" smtClean="0"/>
              <a:t> idea is not confused with the creation of a 30 sec magnum opus on TV. Its about ideas that are created </a:t>
            </a:r>
            <a:r>
              <a:rPr lang="en-US" baseline="0" dirty="0" err="1" smtClean="0"/>
              <a:t>keepin</a:t>
            </a:r>
            <a:r>
              <a:rPr lang="en-US" baseline="0" dirty="0" smtClean="0"/>
              <a:t> in mind the diversity of channels we will use to engage consumers and which consumers may use to share their experiences with other consumers. Each media format works differently, and sometimes its role in popular culture gives it greater power  in brand communication. Above all, we are not talking about a linear process here. Marketing is storytelling and to create and tell a good story we often need to go back and forth. This requires great deal of collaboration amongst those who are involved in its creation.</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Telling a story also means we need to completely understand the experience journey</a:t>
            </a:r>
            <a:r>
              <a:rPr lang="en-US" baseline="0" dirty="0" smtClean="0"/>
              <a:t> of consumers and where would we like to create interaction with what kind of channels. The goal is to make the story seamless across channels, to generate conversations, and to track and respond to the buzz</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smtClean="0"/>
              <a:t>And in order to link output to outcomes, set</a:t>
            </a:r>
            <a:r>
              <a:rPr lang="en-US" baseline="0" dirty="0" smtClean="0"/>
              <a:t> KPIS through use of analytics to enable customer intelligence</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smtClean="0"/>
              <a:t>Leave you with two </a:t>
            </a:r>
            <a:r>
              <a:rPr lang="en-US" dirty="0" smtClean="0"/>
              <a:t>points here to kick off the discussion – The first is about </a:t>
            </a:r>
            <a:r>
              <a:rPr lang="en-US" dirty="0" smtClean="0"/>
              <a:t>collaboration. Given that so</a:t>
            </a:r>
            <a:r>
              <a:rPr lang="en-US" baseline="0" dirty="0" smtClean="0"/>
              <a:t> many different partners are involved, its about shedding egos and having a bunch of people with complementary skills work constantly together, irrespective of their </a:t>
            </a:r>
            <a:r>
              <a:rPr lang="en-US" baseline="0" dirty="0" err="1" smtClean="0"/>
              <a:t>organisational</a:t>
            </a:r>
            <a:r>
              <a:rPr lang="en-US" baseline="0" dirty="0" smtClean="0"/>
              <a:t> affiliations, to create great marketing </a:t>
            </a:r>
            <a:r>
              <a:rPr lang="en-US" baseline="0" dirty="0" err="1" smtClean="0"/>
              <a:t>programmes</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smtClean="0"/>
              <a:t>The second is about leadership. Its very important to have an</a:t>
            </a:r>
            <a:r>
              <a:rPr lang="en-US" baseline="0" dirty="0" smtClean="0"/>
              <a:t> owner of the entire </a:t>
            </a:r>
            <a:r>
              <a:rPr lang="en-US" baseline="0" dirty="0" err="1" smtClean="0"/>
              <a:t>programme</a:t>
            </a:r>
            <a:r>
              <a:rPr lang="en-US" baseline="0" dirty="0" smtClean="0"/>
              <a:t>. Someone who is versatile, can wield influence over multiple stakeholders, who is naturally accepted as a leader by the sheer weight of her or his ability to add value at any stage of the marketing storytelling creation and delivery. </a:t>
            </a:r>
          </a:p>
          <a:p>
            <a:r>
              <a:rPr lang="en-US" baseline="0" dirty="0" smtClean="0"/>
              <a:t>This is the marketing spine. In some cases, you will have a client marketer who will play this role. In other cases this may come from one of the agency partners. My belief is that the media agencies should groom talent like this to take the lead, as their DNA is based on effectiveness, hard facts, consumer and channel knowledge.</a:t>
            </a:r>
          </a:p>
          <a:p>
            <a:r>
              <a:rPr lang="en-US" baseline="0" dirty="0" smtClean="0"/>
              <a:t>With this, let me now hand you back to Sanjay…</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GB" dirty="0" smtClean="0"/>
              <a:t>Any big media agency today prides itself on saying</a:t>
            </a:r>
            <a:r>
              <a:rPr lang="en-GB" baseline="0" dirty="0" smtClean="0"/>
              <a:t> its the house of media. As they’ve grown you have a variety of ‘specialist units’ under the same roof, providing specialist services. The reality is that it wont be far from the truth if we call them a bunch of </a:t>
            </a:r>
            <a:r>
              <a:rPr lang="en-GB" baseline="0" dirty="0" err="1" smtClean="0"/>
              <a:t>silo’ed</a:t>
            </a:r>
            <a:r>
              <a:rPr lang="en-GB" baseline="0" dirty="0" smtClean="0"/>
              <a:t> departments, divided by their </a:t>
            </a:r>
            <a:r>
              <a:rPr lang="en-GB" baseline="0" dirty="0" err="1" smtClean="0"/>
              <a:t>p&amp;Ls</a:t>
            </a:r>
            <a:r>
              <a:rPr lang="en-GB" baseline="0" dirty="0" smtClean="0"/>
              <a:t>. Who often do great tactical work, but rarely create a truly integrated marketing solution grounded in strategic insights. Who often end up competing amongst themselves, instead of collaborating, in order to win clients and revenue. And who are increasingly competing with specialist companies operating in the same domain as themselves. And also with the creative agencies who clearly </a:t>
            </a:r>
            <a:r>
              <a:rPr lang="en-GB" baseline="0" dirty="0" err="1" smtClean="0"/>
              <a:t>dont</a:t>
            </a:r>
            <a:r>
              <a:rPr lang="en-GB" baseline="0" dirty="0" smtClean="0"/>
              <a:t> want to miss out on the opportunity which emerges from this confusion</a:t>
            </a:r>
            <a:endParaRPr lang="en-GB" dirty="0"/>
          </a:p>
        </p:txBody>
      </p:sp>
      <p:sp>
        <p:nvSpPr>
          <p:cNvPr id="4" name="Slide Number Placeholder 3"/>
          <p:cNvSpPr>
            <a:spLocks noGrp="1"/>
          </p:cNvSpPr>
          <p:nvPr>
            <p:ph type="sldNum" sz="quarter" idx="10"/>
          </p:nvPr>
        </p:nvSpPr>
        <p:spPr/>
        <p:txBody>
          <a:bodyPr/>
          <a:lstStyle/>
          <a:p>
            <a:fld id="{767618D2-CA0F-4297-8438-8341DE6E5E5A}" type="slidenum">
              <a:rPr lang="en-US">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GB" dirty="0" smtClean="0"/>
              <a:t>This is a typical chart many media agencies put up to frighten and confuse the hell out of potential and existing customers.</a:t>
            </a:r>
            <a:r>
              <a:rPr lang="en-GB" baseline="0" dirty="0" smtClean="0"/>
              <a:t> It almost appears that the agency structure is designed to suit its short term business needs, rather than long term client needs in a complex and fast changing marketing and media landscape</a:t>
            </a:r>
            <a:endParaRPr lang="en-GB" dirty="0"/>
          </a:p>
        </p:txBody>
      </p:sp>
      <p:sp>
        <p:nvSpPr>
          <p:cNvPr id="4" name="Slide Number Placeholder 3"/>
          <p:cNvSpPr>
            <a:spLocks noGrp="1"/>
          </p:cNvSpPr>
          <p:nvPr>
            <p:ph type="sldNum" sz="quarter" idx="10"/>
          </p:nvPr>
        </p:nvSpPr>
        <p:spPr/>
        <p:txBody>
          <a:bodyPr/>
          <a:lstStyle/>
          <a:p>
            <a:fld id="{767618D2-CA0F-4297-8438-8341DE6E5E5A}" type="slidenum">
              <a:rPr lang="en-US">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smtClean="0"/>
              <a:t>And then you have the creative agency model. They traditionally relegated media to the bottom</a:t>
            </a:r>
            <a:r>
              <a:rPr lang="en-US" baseline="0" dirty="0" smtClean="0"/>
              <a:t> of their own hierarchy. In response to client needs, their holding companies unbundled and consolidated media planning and buying into specialist media agencies. This was not so difficult in the era of push marketing when the media landscape was dominated by big TV networks and publishers and creative agencies knew they had to produce big advertising campaigns on TV and print. But its making life very difficult when marketing is no longer about  pushing expensive TV commercials at </a:t>
            </a:r>
            <a:r>
              <a:rPr lang="en-US" baseline="0" dirty="0" err="1" smtClean="0"/>
              <a:t>sceptical</a:t>
            </a:r>
            <a:r>
              <a:rPr lang="en-US" baseline="0" dirty="0" smtClean="0"/>
              <a:t> consumers but engaging them and giving them value in exchange for their attention. In a complex media and marketing landscape it does not help to have a bunch of people coming up with marketing ideas with little understanding or involvement of the media platforms and how consumers engage with them</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smtClean="0"/>
              <a:t>So we now have a situation where media agencies are becoming dated</a:t>
            </a:r>
            <a:r>
              <a:rPr lang="en-US" baseline="0" dirty="0" smtClean="0"/>
              <a:t> commodity post boxes or boutique shops. And where creative agencies are confusing a big marketing idea with a TV campaign and are like a ‘dead man walking’. And you have the new media owners and research companies who seem to be competing with both of these for the marketers dollars and hoarding a lot of consumer data. None have the full solution or picture. Caught amongst all of them are the marketers, who are struggling to deal with even more complexity because of this</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smtClean="0"/>
              <a:t>As a result of this dysfunctional landscape,</a:t>
            </a:r>
            <a:r>
              <a:rPr lang="en-US" baseline="0" dirty="0" smtClean="0"/>
              <a:t> marketers are confused. There are no set benchmarks for evaluate the value added by any of their agency </a:t>
            </a:r>
            <a:r>
              <a:rPr lang="en-US" baseline="0" dirty="0" smtClean="0"/>
              <a:t>partners, </a:t>
            </a:r>
            <a:r>
              <a:rPr lang="en-US" baseline="0" dirty="0" smtClean="0"/>
              <a:t>and no </a:t>
            </a:r>
            <a:r>
              <a:rPr lang="en-US" baseline="0" dirty="0" err="1" smtClean="0"/>
              <a:t>recognised</a:t>
            </a:r>
            <a:r>
              <a:rPr lang="en-US" baseline="0" dirty="0" smtClean="0"/>
              <a:t> measures apart from cost</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smtClean="0"/>
              <a:t>So</a:t>
            </a:r>
            <a:r>
              <a:rPr lang="en-US" baseline="0" dirty="0" smtClean="0"/>
              <a:t> they bring in procurement people to negotiate what they do best. Negotiate costs down. Hastening the demise of the existing business models which cannot survive in a highly </a:t>
            </a:r>
            <a:r>
              <a:rPr lang="en-US" baseline="0" dirty="0" err="1" smtClean="0"/>
              <a:t>commoditised</a:t>
            </a:r>
            <a:r>
              <a:rPr lang="en-US" baseline="0" dirty="0" smtClean="0"/>
              <a:t>, cost focused business. Forcing the media agencies to commit to deliver the cheapest cost and inventory and perpetrate the old world of push marketing. </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smtClean="0"/>
              <a:t>In the meantime, what’s the real world out there</a:t>
            </a:r>
            <a:r>
              <a:rPr lang="en-US" baseline="0" dirty="0" smtClean="0"/>
              <a:t> ? </a:t>
            </a:r>
            <a:r>
              <a:rPr lang="en-US" dirty="0" smtClean="0"/>
              <a:t>Marketing</a:t>
            </a:r>
            <a:r>
              <a:rPr lang="en-US" baseline="0" dirty="0" smtClean="0"/>
              <a:t> has become a lot more complex and consumers get brand experiences in a bewildering number of ways, especially on digital platforms. Consumers need to be engaged and persuaded and recruited to spread the good word about our brands. We want them to be advocates for our brands</a:t>
            </a:r>
            <a:endParaRPr lang="en-US" dirty="0"/>
          </a:p>
        </p:txBody>
      </p:sp>
      <p:sp>
        <p:nvSpPr>
          <p:cNvPr id="4" name="Slide Number Placeholder 3"/>
          <p:cNvSpPr>
            <a:spLocks noGrp="1"/>
          </p:cNvSpPr>
          <p:nvPr>
            <p:ph type="sldNum" sz="quarter" idx="10"/>
          </p:nvPr>
        </p:nvSpPr>
        <p:spPr/>
        <p:txBody>
          <a:bodyPr/>
          <a:lstStyle/>
          <a:p>
            <a:fld id="{767618D2-CA0F-4297-8438-8341DE6E5E5A}"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4612" y="328706"/>
            <a:ext cx="5984034" cy="3810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44612" y="734785"/>
            <a:ext cx="5984034" cy="304800"/>
          </a:xfrm>
        </p:spPr>
        <p:txBody>
          <a:bodyPr vert="horz" lIns="0" tIns="0" rIns="0" bIns="0" rtlCol="0" anchor="t" anchorCtr="0">
            <a:normAutofit/>
          </a:bodyPr>
          <a:lstStyle>
            <a:lvl1pPr marL="0" indent="0" algn="l" defTabSz="914400" rtl="0" eaLnBrk="1" latinLnBrk="0" hangingPunct="1">
              <a:spcBef>
                <a:spcPct val="0"/>
              </a:spcBef>
              <a:buNone/>
              <a:defRPr lang="en-US" sz="2000" b="0" kern="1200" dirty="0" smtClean="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3A5231-A243-4620-9C00-E7583A894F4E}" type="datetime1">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3" y="1479619"/>
            <a:ext cx="6975475"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DA3B4012-2D33-469A-B49F-8A260F2E8C58}" type="datetime1">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217991" y="1324240"/>
            <a:ext cx="4468811" cy="2836333"/>
          </a:xfrm>
        </p:spPr>
        <p:txBody>
          <a:bodyPr/>
          <a:lstStyle>
            <a:lvl1pPr>
              <a:defRPr sz="1800"/>
            </a:lvl1pPr>
            <a:lvl2pPr>
              <a:defRPr sz="1400"/>
            </a:lvl2pPr>
            <a:lvl3pPr marL="457200">
              <a:defRPr sz="1400"/>
            </a:lvl3pPr>
            <a:lvl4pPr marL="457200" indent="-174625">
              <a:defRPr sz="1400"/>
            </a:lvl4pPr>
            <a:lvl5pPr marL="457200" indent="-174625">
              <a:defRPr sz="1400"/>
            </a:lvl5pPr>
            <a:lvl6pPr marL="457200" indent="-174625">
              <a:defRPr sz="1400"/>
            </a:lvl6pPr>
            <a:lvl7pPr marL="457200" indent="-174625">
              <a:defRPr sz="1400"/>
            </a:lvl7pPr>
            <a:lvl8pPr marL="457200" indent="-174625">
              <a:defRPr sz="1400"/>
            </a:lvl8pPr>
            <a:lvl9pPr marL="457200" indent="-174625">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344612" y="1333500"/>
            <a:ext cx="2401888" cy="2836333"/>
          </a:xfrm>
        </p:spPr>
        <p:txBody>
          <a:bodyPr>
            <a:normAutofit/>
          </a:bodyPr>
          <a:lstStyle>
            <a:lvl1pPr marL="0" indent="0">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BC3F898-6D36-4B69-A9F4-9735C7CCC316}"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52148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612" y="1333500"/>
            <a:ext cx="2401888"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5F7F42CD-206C-4EB0-9096-0E60F75CE01D}"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3" y="1479619"/>
            <a:ext cx="6975475"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FB3621E-F60F-4296-A98B-AAD9B0BFF9B9}"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100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612" y="1333500"/>
            <a:ext cx="2401888"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DB8E2D54-9D43-4563-87DB-5B4A62D0C4C9}"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0" name="Picture Placeholder 2"/>
          <p:cNvSpPr>
            <a:spLocks noGrp="1"/>
          </p:cNvSpPr>
          <p:nvPr>
            <p:ph type="pic" idx="13"/>
          </p:nvPr>
        </p:nvSpPr>
        <p:spPr>
          <a:xfrm>
            <a:off x="6638399" y="4143703"/>
            <a:ext cx="1861200" cy="103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2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2" y="1479619"/>
            <a:ext cx="2908800"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5D1BB8C8-33EF-43FF-B0FD-EA38CBC000A5}"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Picture Placeholder 2"/>
          <p:cNvSpPr>
            <a:spLocks noGrp="1"/>
          </p:cNvSpPr>
          <p:nvPr>
            <p:ph type="pic" idx="13"/>
          </p:nvPr>
        </p:nvSpPr>
        <p:spPr>
          <a:xfrm>
            <a:off x="5594100" y="1479619"/>
            <a:ext cx="2908800"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25A906C4-CFB7-4330-840E-557CF9743C1A}"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4" name="Picture Placeholder 2"/>
          <p:cNvSpPr>
            <a:spLocks noGrp="1"/>
          </p:cNvSpPr>
          <p:nvPr>
            <p:ph type="pic" idx="1"/>
          </p:nvPr>
        </p:nvSpPr>
        <p:spPr>
          <a:xfrm>
            <a:off x="4312405" y="3003000"/>
            <a:ext cx="4276800" cy="2250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4" name="Picture Placeholder 2"/>
          <p:cNvSpPr>
            <a:spLocks noGrp="1"/>
          </p:cNvSpPr>
          <p:nvPr>
            <p:ph type="pic" idx="13"/>
          </p:nvPr>
        </p:nvSpPr>
        <p:spPr>
          <a:xfrm>
            <a:off x="6713886"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6" name="Picture Placeholder 2"/>
          <p:cNvSpPr>
            <a:spLocks noGrp="1"/>
          </p:cNvSpPr>
          <p:nvPr>
            <p:ph type="pic" idx="15"/>
          </p:nvPr>
        </p:nvSpPr>
        <p:spPr>
          <a:xfrm>
            <a:off x="4301647"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BBBFDE60-24CC-4BD0-A846-46E700738477}"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4" name="Picture Placeholder 2"/>
          <p:cNvSpPr>
            <a:spLocks noGrp="1"/>
          </p:cNvSpPr>
          <p:nvPr>
            <p:ph type="pic" idx="1"/>
          </p:nvPr>
        </p:nvSpPr>
        <p:spPr>
          <a:xfrm>
            <a:off x="1469101"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5" name="Picture Placeholder 2"/>
          <p:cNvSpPr>
            <a:spLocks noGrp="1"/>
          </p:cNvSpPr>
          <p:nvPr>
            <p:ph type="pic" idx="13"/>
          </p:nvPr>
        </p:nvSpPr>
        <p:spPr>
          <a:xfrm>
            <a:off x="5507700"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Picture Placeholder 2"/>
          <p:cNvSpPr>
            <a:spLocks noGrp="1"/>
          </p:cNvSpPr>
          <p:nvPr>
            <p:ph type="pic" idx="14"/>
          </p:nvPr>
        </p:nvSpPr>
        <p:spPr>
          <a:xfrm>
            <a:off x="3488401" y="346500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CCF8E899-E135-45AF-B823-279EBA0EF38B}"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2" name="Picture Placeholder 2"/>
          <p:cNvSpPr>
            <a:spLocks noGrp="1"/>
          </p:cNvSpPr>
          <p:nvPr>
            <p:ph type="pic" idx="13"/>
          </p:nvPr>
        </p:nvSpPr>
        <p:spPr>
          <a:xfrm>
            <a:off x="6713886"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5" name="Picture Placeholder 2"/>
          <p:cNvSpPr>
            <a:spLocks noGrp="1"/>
          </p:cNvSpPr>
          <p:nvPr>
            <p:ph type="pic" idx="14"/>
          </p:nvPr>
        </p:nvSpPr>
        <p:spPr>
          <a:xfrm>
            <a:off x="6713886" y="2898488"/>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8" name="Picture Placeholder 2"/>
          <p:cNvSpPr>
            <a:spLocks noGrp="1"/>
          </p:cNvSpPr>
          <p:nvPr>
            <p:ph type="pic" idx="15"/>
          </p:nvPr>
        </p:nvSpPr>
        <p:spPr>
          <a:xfrm>
            <a:off x="4301647"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0" name="Picture Placeholder 2"/>
          <p:cNvSpPr>
            <a:spLocks noGrp="1"/>
          </p:cNvSpPr>
          <p:nvPr>
            <p:ph type="pic" idx="16"/>
          </p:nvPr>
        </p:nvSpPr>
        <p:spPr>
          <a:xfrm>
            <a:off x="4301647" y="2898488"/>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4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469101"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5AE8EC7F-5448-4C15-B910-A574918A909B}"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Picture Placeholder 2"/>
          <p:cNvSpPr>
            <a:spLocks noGrp="1"/>
          </p:cNvSpPr>
          <p:nvPr>
            <p:ph type="pic" idx="13"/>
          </p:nvPr>
        </p:nvSpPr>
        <p:spPr>
          <a:xfrm>
            <a:off x="5507700"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3" name="Picture Placeholder 2"/>
          <p:cNvSpPr>
            <a:spLocks noGrp="1"/>
          </p:cNvSpPr>
          <p:nvPr>
            <p:ph type="pic" idx="14"/>
          </p:nvPr>
        </p:nvSpPr>
        <p:spPr>
          <a:xfrm>
            <a:off x="1469100" y="345271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4" name="Picture Placeholder 2"/>
          <p:cNvSpPr>
            <a:spLocks noGrp="1"/>
          </p:cNvSpPr>
          <p:nvPr>
            <p:ph type="pic" idx="15"/>
          </p:nvPr>
        </p:nvSpPr>
        <p:spPr>
          <a:xfrm>
            <a:off x="5507699" y="345271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2" name="Title 1"/>
          <p:cNvSpPr>
            <a:spLocks noGrp="1"/>
          </p:cNvSpPr>
          <p:nvPr>
            <p:ph type="title"/>
          </p:nvPr>
        </p:nvSpPr>
        <p:spPr>
          <a:xfrm>
            <a:off x="1344612" y="328706"/>
            <a:ext cx="5975350"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6026286" y="1378500"/>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4648BA00-44C3-4023-9D5D-9E6D4CE8C955}"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9" name="Picture Placeholder 2"/>
          <p:cNvSpPr>
            <a:spLocks noGrp="1"/>
          </p:cNvSpPr>
          <p:nvPr>
            <p:ph type="pic" idx="13"/>
          </p:nvPr>
        </p:nvSpPr>
        <p:spPr>
          <a:xfrm>
            <a:off x="6026286" y="2716857"/>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0" name="Picture Placeholder 2"/>
          <p:cNvSpPr>
            <a:spLocks noGrp="1"/>
          </p:cNvSpPr>
          <p:nvPr>
            <p:ph type="pic" idx="14"/>
          </p:nvPr>
        </p:nvSpPr>
        <p:spPr>
          <a:xfrm>
            <a:off x="6026286" y="4055213"/>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Content Placeholder 2"/>
          <p:cNvSpPr>
            <a:spLocks noGrp="1"/>
          </p:cNvSpPr>
          <p:nvPr>
            <p:ph idx="15"/>
          </p:nvPr>
        </p:nvSpPr>
        <p:spPr>
          <a:xfrm>
            <a:off x="1344615" y="1333500"/>
            <a:ext cx="4318001" cy="3876713"/>
          </a:xfrm>
        </p:spPr>
        <p:txBody>
          <a:bodyPr/>
          <a:lstStyle>
            <a:lvl1pPr>
              <a:spcBef>
                <a:spcPts val="1600"/>
              </a:spcBef>
              <a:spcAft>
                <a:spcPts val="0"/>
              </a:spcAft>
              <a:defRPr sz="1600" b="1"/>
            </a:lvl1pPr>
            <a:lvl2pPr marL="0" indent="0">
              <a:spcBef>
                <a:spcPts val="600"/>
              </a:spcBef>
              <a:buNone/>
              <a:defRPr sz="1400"/>
            </a:lvl2pPr>
            <a:lvl3pPr>
              <a:spcBef>
                <a:spcPts val="600"/>
              </a:spcBef>
              <a:defRPr sz="1400"/>
            </a:lvl3pPr>
            <a:lvl4pPr marL="449263" indent="-174625">
              <a:defRPr sz="1600"/>
            </a:lvl4pPr>
            <a:lvl5pPr marL="449263" indent="-174625">
              <a:defRPr sz="1600"/>
            </a:lvl5pPr>
            <a:lvl6pPr marL="449263" indent="-174625">
              <a:defRPr sz="1600"/>
            </a:lvl6pPr>
            <a:lvl7pPr marL="449263" indent="-174625">
              <a:defRPr sz="1600"/>
            </a:lvl7pPr>
            <a:lvl8pPr marL="449263" indent="-174625">
              <a:defRPr sz="1600"/>
            </a:lvl8pPr>
            <a:lvl9pPr marL="449263" indent="-174625">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100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612" y="1333500"/>
            <a:ext cx="2401888"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C2895CAC-5637-4DAC-B8FC-E82C83449EC5}" type="datetime1">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10" name="Picture Placeholder 2"/>
          <p:cNvSpPr>
            <a:spLocks noGrp="1"/>
          </p:cNvSpPr>
          <p:nvPr>
            <p:ph type="pic" idx="13"/>
          </p:nvPr>
        </p:nvSpPr>
        <p:spPr>
          <a:xfrm>
            <a:off x="6638399" y="4143703"/>
            <a:ext cx="1861200" cy="103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1809750"/>
            <a:ext cx="7315200" cy="2095500"/>
          </a:xfrm>
        </p:spPr>
        <p:txBody>
          <a:bodyPr anchor="ctr" anchorCtr="0">
            <a:normAutofit/>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D71373E-AFA8-4A55-8ECC-8C910CA6F6CE}"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Text Placeholder 3"/>
          <p:cNvSpPr>
            <a:spLocks noGrp="1"/>
          </p:cNvSpPr>
          <p:nvPr>
            <p:ph type="body" sz="half" idx="13"/>
          </p:nvPr>
        </p:nvSpPr>
        <p:spPr>
          <a:xfrm>
            <a:off x="1371600" y="4151690"/>
            <a:ext cx="7315200" cy="674310"/>
          </a:xfrm>
        </p:spPr>
        <p:txBody>
          <a:bodyPr>
            <a:normAutofit/>
          </a:bodyPr>
          <a:lstStyle>
            <a:lvl1pPr marL="0" indent="0">
              <a:spcBef>
                <a:spcPts val="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F5C67-3C68-487B-B1F4-5A4F1202D1CC}"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7031" y="381001"/>
            <a:ext cx="529771" cy="40005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381000"/>
            <a:ext cx="5486400" cy="4953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B4FB414-B159-4FEA-B59D-D2693CA5922D}"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eam Slide 12">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784983" y="4242122"/>
            <a:ext cx="2440800" cy="975000"/>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6225353" y="4242122"/>
            <a:ext cx="2440800" cy="97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72C83F-9C6F-4127-AC43-D103CFDB9761}"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4" name="Picture Placeholder 18"/>
          <p:cNvSpPr>
            <a:spLocks noGrp="1"/>
          </p:cNvSpPr>
          <p:nvPr>
            <p:ph type="pic" sz="quarter" idx="63"/>
          </p:nvPr>
        </p:nvSpPr>
        <p:spPr>
          <a:xfrm>
            <a:off x="3806435" y="4247029"/>
            <a:ext cx="954000" cy="795000"/>
          </a:xfrm>
        </p:spPr>
        <p:txBody>
          <a:bodyPr>
            <a:normAutofit/>
          </a:bodyPr>
          <a:lstStyle>
            <a:lvl1pPr>
              <a:defRPr sz="1100">
                <a:solidFill>
                  <a:srgbClr val="FFFFFF"/>
                </a:solidFill>
              </a:defRPr>
            </a:lvl1pPr>
          </a:lstStyle>
          <a:p>
            <a:endParaRPr lang="en-US"/>
          </a:p>
        </p:txBody>
      </p:sp>
      <p:sp>
        <p:nvSpPr>
          <p:cNvPr id="135" name="Text Placeholder 3"/>
          <p:cNvSpPr>
            <a:spLocks noGrp="1"/>
          </p:cNvSpPr>
          <p:nvPr>
            <p:ph type="body" sz="half" idx="64" hasCustomPrompt="1"/>
          </p:nvPr>
        </p:nvSpPr>
        <p:spPr>
          <a:xfrm>
            <a:off x="4900129"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6" name="Text Placeholder 3"/>
          <p:cNvSpPr>
            <a:spLocks noGrp="1"/>
          </p:cNvSpPr>
          <p:nvPr>
            <p:ph type="body" sz="half" idx="65" hasCustomPrompt="1"/>
          </p:nvPr>
        </p:nvSpPr>
        <p:spPr>
          <a:xfrm>
            <a:off x="4900129"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7" name="Text Placeholder 3"/>
          <p:cNvSpPr>
            <a:spLocks noGrp="1"/>
          </p:cNvSpPr>
          <p:nvPr>
            <p:ph type="body" sz="half" idx="66" hasCustomPrompt="1"/>
          </p:nvPr>
        </p:nvSpPr>
        <p:spPr>
          <a:xfrm>
            <a:off x="4900129"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8" name="Picture Placeholder 18"/>
          <p:cNvSpPr>
            <a:spLocks noGrp="1"/>
          </p:cNvSpPr>
          <p:nvPr>
            <p:ph type="pic" sz="quarter" idx="67"/>
          </p:nvPr>
        </p:nvSpPr>
        <p:spPr>
          <a:xfrm>
            <a:off x="6253341" y="4247029"/>
            <a:ext cx="954000" cy="795000"/>
          </a:xfrm>
        </p:spPr>
        <p:txBody>
          <a:bodyPr>
            <a:normAutofit/>
          </a:bodyPr>
          <a:lstStyle>
            <a:lvl1pPr>
              <a:defRPr sz="1100">
                <a:solidFill>
                  <a:srgbClr val="FFFFFF"/>
                </a:solidFill>
              </a:defRPr>
            </a:lvl1pPr>
          </a:lstStyle>
          <a:p>
            <a:endParaRPr lang="en-US"/>
          </a:p>
        </p:txBody>
      </p:sp>
      <p:sp>
        <p:nvSpPr>
          <p:cNvPr id="139" name="Text Placeholder 3"/>
          <p:cNvSpPr>
            <a:spLocks noGrp="1"/>
          </p:cNvSpPr>
          <p:nvPr>
            <p:ph type="body" sz="half" idx="68" hasCustomPrompt="1"/>
          </p:nvPr>
        </p:nvSpPr>
        <p:spPr>
          <a:xfrm>
            <a:off x="7347035"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40" name="Text Placeholder 3"/>
          <p:cNvSpPr>
            <a:spLocks noGrp="1"/>
          </p:cNvSpPr>
          <p:nvPr>
            <p:ph type="body" sz="half" idx="69" hasCustomPrompt="1"/>
          </p:nvPr>
        </p:nvSpPr>
        <p:spPr>
          <a:xfrm>
            <a:off x="7347035"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41" name="Text Placeholder 3"/>
          <p:cNvSpPr>
            <a:spLocks noGrp="1"/>
          </p:cNvSpPr>
          <p:nvPr>
            <p:ph type="body" sz="half" idx="70" hasCustomPrompt="1"/>
          </p:nvPr>
        </p:nvSpPr>
        <p:spPr>
          <a:xfrm>
            <a:off x="7347035"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eam Slide 11">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784983" y="4242122"/>
            <a:ext cx="2440800" cy="975000"/>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39A74D-65B8-421A-B12D-649075ED2397}"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4" name="Picture Placeholder 18"/>
          <p:cNvSpPr>
            <a:spLocks noGrp="1"/>
          </p:cNvSpPr>
          <p:nvPr>
            <p:ph type="pic" sz="quarter" idx="63"/>
          </p:nvPr>
        </p:nvSpPr>
        <p:spPr>
          <a:xfrm>
            <a:off x="3806435" y="4247029"/>
            <a:ext cx="954000" cy="795000"/>
          </a:xfrm>
        </p:spPr>
        <p:txBody>
          <a:bodyPr>
            <a:normAutofit/>
          </a:bodyPr>
          <a:lstStyle>
            <a:lvl1pPr>
              <a:defRPr sz="1100">
                <a:solidFill>
                  <a:srgbClr val="FFFFFF"/>
                </a:solidFill>
              </a:defRPr>
            </a:lvl1pPr>
          </a:lstStyle>
          <a:p>
            <a:endParaRPr lang="en-US"/>
          </a:p>
        </p:txBody>
      </p:sp>
      <p:sp>
        <p:nvSpPr>
          <p:cNvPr id="135" name="Text Placeholder 3"/>
          <p:cNvSpPr>
            <a:spLocks noGrp="1"/>
          </p:cNvSpPr>
          <p:nvPr>
            <p:ph type="body" sz="half" idx="64" hasCustomPrompt="1"/>
          </p:nvPr>
        </p:nvSpPr>
        <p:spPr>
          <a:xfrm>
            <a:off x="4900129"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6" name="Text Placeholder 3"/>
          <p:cNvSpPr>
            <a:spLocks noGrp="1"/>
          </p:cNvSpPr>
          <p:nvPr>
            <p:ph type="body" sz="half" idx="65" hasCustomPrompt="1"/>
          </p:nvPr>
        </p:nvSpPr>
        <p:spPr>
          <a:xfrm>
            <a:off x="4900129"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7" name="Text Placeholder 3"/>
          <p:cNvSpPr>
            <a:spLocks noGrp="1"/>
          </p:cNvSpPr>
          <p:nvPr>
            <p:ph type="body" sz="half" idx="66" hasCustomPrompt="1"/>
          </p:nvPr>
        </p:nvSpPr>
        <p:spPr>
          <a:xfrm>
            <a:off x="4900129"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eam Slide 10">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AEFF1-FB50-4074-A9A6-BF133F79D7AC}"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eam Slide 9">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6630A2-0F47-4B0E-86D2-B77D19978A43}"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eam Slide 8">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F5544-07C8-4258-8FE3-9116E909069E}"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eam Slide 7">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7A51BA-9D77-476F-B8FB-6A8ED6C93B45}"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eam Slide 6">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66E66F-7C2C-4D86-9362-3CA3B0CCA5FB}"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2" y="1479619"/>
            <a:ext cx="2908800"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AD309FA4-1174-4704-8346-F6EB40CE0AB8}" type="datetime1">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8" name="Picture Placeholder 2"/>
          <p:cNvSpPr>
            <a:spLocks noGrp="1"/>
          </p:cNvSpPr>
          <p:nvPr>
            <p:ph type="pic" idx="13"/>
          </p:nvPr>
        </p:nvSpPr>
        <p:spPr>
          <a:xfrm>
            <a:off x="5594100" y="1479619"/>
            <a:ext cx="2908800"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eam Slide 5">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A815CB-BE31-424D-A6F2-290058B88B75}"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eam Slide 4">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51DFA1-BF11-40ED-891B-C5219792F859}"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Slide 3">
    <p:spTree>
      <p:nvGrpSpPr>
        <p:cNvPr id="1" name=""/>
        <p:cNvGrpSpPr/>
        <p:nvPr/>
      </p:nvGrpSpPr>
      <p:grpSpPr>
        <a:xfrm>
          <a:off x="0" y="0"/>
          <a:ext cx="0" cy="0"/>
          <a:chOff x="0" y="0"/>
          <a:chExt cx="0" cy="0"/>
        </a:xfrm>
      </p:grpSpPr>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5622AD-6E3C-47C3-B58A-84BE9543CB4C}"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F45CD1-9185-4F6F-B6F3-C26C85B2BF05}" type="datetime1">
              <a:rPr lang="en-US" smtClean="0">
                <a:solidFill>
                  <a:srgbClr val="FFFFFF"/>
                </a:solidFill>
              </a:rPr>
              <a:pPr/>
              <a:t>6/11/2010</a:t>
            </a:fld>
            <a:endParaRPr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4612" y="328706"/>
            <a:ext cx="5984034" cy="3810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44612" y="734785"/>
            <a:ext cx="5984034" cy="304800"/>
          </a:xfrm>
        </p:spPr>
        <p:txBody>
          <a:bodyPr vert="horz" lIns="0" tIns="0" rIns="0" bIns="0" rtlCol="0" anchor="t" anchorCtr="0">
            <a:normAutofit/>
          </a:bodyPr>
          <a:lstStyle>
            <a:lvl1pPr marL="0" indent="0" algn="l" defTabSz="914400" rtl="0" eaLnBrk="1" latinLnBrk="0" hangingPunct="1">
              <a:spcBef>
                <a:spcPct val="0"/>
              </a:spcBef>
              <a:buNone/>
              <a:defRPr lang="en-US" sz="2000" b="0" kern="1200" dirty="0" smtClean="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EC65A9-A6BB-426E-9C8A-2D005E91A411}"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0561BCA-0881-4FD2-A148-D1F0B0755C43}"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4614" y="2349500"/>
            <a:ext cx="7342187" cy="709083"/>
          </a:xfrm>
        </p:spPr>
        <p:txBody>
          <a:bodyPr anchor="t">
            <a:noAutofit/>
          </a:bodyPr>
          <a:lstStyle>
            <a:lvl1pPr algn="l">
              <a:defRPr sz="48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344614" y="3069922"/>
            <a:ext cx="7342187" cy="304800"/>
          </a:xfrm>
        </p:spPr>
        <p:txBody>
          <a:bodyPr anchor="t" anchorCtr="0">
            <a:normAutofit/>
          </a:bodyPr>
          <a:lstStyle>
            <a:lvl1pPr marL="0" indent="0">
              <a:spcBef>
                <a:spcPts val="0"/>
              </a:spcBef>
              <a:buNone/>
              <a:defRPr lang="en-US" sz="2000" b="0" kern="1200" dirty="0" smtClean="0">
                <a:solidFill>
                  <a:schemeClr val="tx1"/>
                </a:solidFill>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5752B-0D4B-4FD5-BF73-3AC03735A0AC}"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344613" y="1333500"/>
            <a:ext cx="2743200" cy="4000500"/>
          </a:xfrm>
        </p:spPr>
        <p:txBody>
          <a:bodyPr>
            <a:normAutofit/>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333500"/>
            <a:ext cx="4114800" cy="4000500"/>
          </a:xfrm>
        </p:spPr>
        <p:txBody>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2A8AB54-C06A-47DC-9AE9-27690EB98DDB}"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44613" y="952500"/>
            <a:ext cx="3276000" cy="685800"/>
          </a:xfrm>
        </p:spPr>
        <p:txBody>
          <a:bodyPr anchor="ctr" anchorCtr="0">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344613"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0200" y="952500"/>
            <a:ext cx="3276000" cy="685800"/>
          </a:xfrm>
        </p:spPr>
        <p:txBody>
          <a:bodyPr anchor="ctr" anchorCtr="0">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10200"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B312A9-6BCA-4FCB-8216-FB61C7B44294}" type="datetime1">
              <a:rPr lang="en-US" smtClean="0">
                <a:solidFill>
                  <a:srgbClr val="FFFFFF"/>
                </a:solidFill>
              </a:rPr>
              <a:pPr/>
              <a:t>6/11/2010</a:t>
            </a:fld>
            <a:endParaRPr>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FD8DDD7-38CE-401E-8A0A-7D76B4D8C110}"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EC33CBE5-D9E3-4500-B0FB-2358B40F5CA8}" type="datetime1">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14" name="Picture Placeholder 2"/>
          <p:cNvSpPr>
            <a:spLocks noGrp="1"/>
          </p:cNvSpPr>
          <p:nvPr>
            <p:ph type="pic" idx="1"/>
          </p:nvPr>
        </p:nvSpPr>
        <p:spPr>
          <a:xfrm>
            <a:off x="4312405" y="3003000"/>
            <a:ext cx="4276800" cy="2250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4" name="Picture Placeholder 2"/>
          <p:cNvSpPr>
            <a:spLocks noGrp="1"/>
          </p:cNvSpPr>
          <p:nvPr>
            <p:ph type="pic" idx="13"/>
          </p:nvPr>
        </p:nvSpPr>
        <p:spPr>
          <a:xfrm>
            <a:off x="6713886"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6" name="Picture Placeholder 2"/>
          <p:cNvSpPr>
            <a:spLocks noGrp="1"/>
          </p:cNvSpPr>
          <p:nvPr>
            <p:ph type="pic" idx="15"/>
          </p:nvPr>
        </p:nvSpPr>
        <p:spPr>
          <a:xfrm>
            <a:off x="4301647"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13090-591E-44C9-A95B-DA51BC5AB229}" type="datetime1">
              <a:rPr lang="en-US" smtClean="0">
                <a:solidFill>
                  <a:srgbClr val="FFFFFF"/>
                </a:solidFill>
              </a:rPr>
              <a:pPr/>
              <a:t>6/11/2010</a:t>
            </a:fld>
            <a:endParaRPr>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217991" y="1324240"/>
            <a:ext cx="4468811" cy="2836333"/>
          </a:xfrm>
        </p:spPr>
        <p:txBody>
          <a:bodyPr/>
          <a:lstStyle>
            <a:lvl1pPr>
              <a:defRPr sz="1800"/>
            </a:lvl1pPr>
            <a:lvl2pPr>
              <a:defRPr sz="1400"/>
            </a:lvl2pPr>
            <a:lvl3pPr marL="457200">
              <a:defRPr sz="1400"/>
            </a:lvl3pPr>
            <a:lvl4pPr marL="457200" indent="-174625">
              <a:defRPr sz="1400"/>
            </a:lvl4pPr>
            <a:lvl5pPr marL="457200" indent="-174625">
              <a:defRPr sz="1400"/>
            </a:lvl5pPr>
            <a:lvl6pPr marL="457200" indent="-174625">
              <a:defRPr sz="1400"/>
            </a:lvl6pPr>
            <a:lvl7pPr marL="457200" indent="-174625">
              <a:defRPr sz="1400"/>
            </a:lvl7pPr>
            <a:lvl8pPr marL="457200" indent="-174625">
              <a:defRPr sz="1400"/>
            </a:lvl8pPr>
            <a:lvl9pPr marL="457200" indent="-174625">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344612" y="1333500"/>
            <a:ext cx="2401888" cy="2836333"/>
          </a:xfrm>
        </p:spPr>
        <p:txBody>
          <a:bodyPr>
            <a:normAutofit/>
          </a:bodyPr>
          <a:lstStyle>
            <a:lvl1pPr marL="0" indent="0">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8E577E9-5956-48E8-98C2-9AF80F891BBD}"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52148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612" y="1333500"/>
            <a:ext cx="2401888"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E5EC7668-CBA7-4E95-B8ED-DDCEEBC2088C}"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3" y="1479619"/>
            <a:ext cx="6975475"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68C0C07-A4E3-4603-BECB-07CC7819E607}"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100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612" y="1333500"/>
            <a:ext cx="2401888"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26D4346D-FBF9-44FD-A05A-5424A0810106}"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0" name="Picture Placeholder 2"/>
          <p:cNvSpPr>
            <a:spLocks noGrp="1"/>
          </p:cNvSpPr>
          <p:nvPr>
            <p:ph type="pic" idx="13"/>
          </p:nvPr>
        </p:nvSpPr>
        <p:spPr>
          <a:xfrm>
            <a:off x="6638399" y="4143703"/>
            <a:ext cx="1861200" cy="103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2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2" y="1479619"/>
            <a:ext cx="2908800"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F2A29DEB-66CF-40F5-9C41-0D3EEA121890}"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Picture Placeholder 2"/>
          <p:cNvSpPr>
            <a:spLocks noGrp="1"/>
          </p:cNvSpPr>
          <p:nvPr>
            <p:ph type="pic" idx="13"/>
          </p:nvPr>
        </p:nvSpPr>
        <p:spPr>
          <a:xfrm>
            <a:off x="5594100" y="1479619"/>
            <a:ext cx="2908800"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56AAB9E5-5521-484F-BFD7-BBC703E99866}"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4" name="Picture Placeholder 2"/>
          <p:cNvSpPr>
            <a:spLocks noGrp="1"/>
          </p:cNvSpPr>
          <p:nvPr>
            <p:ph type="pic" idx="1"/>
          </p:nvPr>
        </p:nvSpPr>
        <p:spPr>
          <a:xfrm>
            <a:off x="4312405" y="3003000"/>
            <a:ext cx="4276800" cy="2250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4" name="Picture Placeholder 2"/>
          <p:cNvSpPr>
            <a:spLocks noGrp="1"/>
          </p:cNvSpPr>
          <p:nvPr>
            <p:ph type="pic" idx="13"/>
          </p:nvPr>
        </p:nvSpPr>
        <p:spPr>
          <a:xfrm>
            <a:off x="6713886"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6" name="Picture Placeholder 2"/>
          <p:cNvSpPr>
            <a:spLocks noGrp="1"/>
          </p:cNvSpPr>
          <p:nvPr>
            <p:ph type="pic" idx="15"/>
          </p:nvPr>
        </p:nvSpPr>
        <p:spPr>
          <a:xfrm>
            <a:off x="4301647"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F681135A-D793-426F-99FE-FE53D392BCD7}"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4" name="Picture Placeholder 2"/>
          <p:cNvSpPr>
            <a:spLocks noGrp="1"/>
          </p:cNvSpPr>
          <p:nvPr>
            <p:ph type="pic" idx="1"/>
          </p:nvPr>
        </p:nvSpPr>
        <p:spPr>
          <a:xfrm>
            <a:off x="1469101"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5" name="Picture Placeholder 2"/>
          <p:cNvSpPr>
            <a:spLocks noGrp="1"/>
          </p:cNvSpPr>
          <p:nvPr>
            <p:ph type="pic" idx="13"/>
          </p:nvPr>
        </p:nvSpPr>
        <p:spPr>
          <a:xfrm>
            <a:off x="5507700"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Picture Placeholder 2"/>
          <p:cNvSpPr>
            <a:spLocks noGrp="1"/>
          </p:cNvSpPr>
          <p:nvPr>
            <p:ph type="pic" idx="14"/>
          </p:nvPr>
        </p:nvSpPr>
        <p:spPr>
          <a:xfrm>
            <a:off x="3488401" y="346500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F2B301C4-FC20-4CFC-B736-981925E7FC82}"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2" name="Picture Placeholder 2"/>
          <p:cNvSpPr>
            <a:spLocks noGrp="1"/>
          </p:cNvSpPr>
          <p:nvPr>
            <p:ph type="pic" idx="13"/>
          </p:nvPr>
        </p:nvSpPr>
        <p:spPr>
          <a:xfrm>
            <a:off x="6713886"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5" name="Picture Placeholder 2"/>
          <p:cNvSpPr>
            <a:spLocks noGrp="1"/>
          </p:cNvSpPr>
          <p:nvPr>
            <p:ph type="pic" idx="14"/>
          </p:nvPr>
        </p:nvSpPr>
        <p:spPr>
          <a:xfrm>
            <a:off x="6713886" y="2898488"/>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8" name="Picture Placeholder 2"/>
          <p:cNvSpPr>
            <a:spLocks noGrp="1"/>
          </p:cNvSpPr>
          <p:nvPr>
            <p:ph type="pic" idx="15"/>
          </p:nvPr>
        </p:nvSpPr>
        <p:spPr>
          <a:xfrm>
            <a:off x="4301647"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0" name="Picture Placeholder 2"/>
          <p:cNvSpPr>
            <a:spLocks noGrp="1"/>
          </p:cNvSpPr>
          <p:nvPr>
            <p:ph type="pic" idx="16"/>
          </p:nvPr>
        </p:nvSpPr>
        <p:spPr>
          <a:xfrm>
            <a:off x="4301647" y="2898488"/>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4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469101"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740C5B41-4AA8-4AAC-B3CB-489C589006BB}"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Picture Placeholder 2"/>
          <p:cNvSpPr>
            <a:spLocks noGrp="1"/>
          </p:cNvSpPr>
          <p:nvPr>
            <p:ph type="pic" idx="13"/>
          </p:nvPr>
        </p:nvSpPr>
        <p:spPr>
          <a:xfrm>
            <a:off x="5507700"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3" name="Picture Placeholder 2"/>
          <p:cNvSpPr>
            <a:spLocks noGrp="1"/>
          </p:cNvSpPr>
          <p:nvPr>
            <p:ph type="pic" idx="14"/>
          </p:nvPr>
        </p:nvSpPr>
        <p:spPr>
          <a:xfrm>
            <a:off x="1469100" y="345271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4" name="Picture Placeholder 2"/>
          <p:cNvSpPr>
            <a:spLocks noGrp="1"/>
          </p:cNvSpPr>
          <p:nvPr>
            <p:ph type="pic" idx="15"/>
          </p:nvPr>
        </p:nvSpPr>
        <p:spPr>
          <a:xfrm>
            <a:off x="5507699" y="345271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B7166A2F-B279-4395-86A7-397E91612EEB}" type="datetime1">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14" name="Picture Placeholder 2"/>
          <p:cNvSpPr>
            <a:spLocks noGrp="1"/>
          </p:cNvSpPr>
          <p:nvPr>
            <p:ph type="pic" idx="1"/>
          </p:nvPr>
        </p:nvSpPr>
        <p:spPr>
          <a:xfrm>
            <a:off x="1469101"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5" name="Picture Placeholder 2"/>
          <p:cNvSpPr>
            <a:spLocks noGrp="1"/>
          </p:cNvSpPr>
          <p:nvPr>
            <p:ph type="pic" idx="13"/>
          </p:nvPr>
        </p:nvSpPr>
        <p:spPr>
          <a:xfrm>
            <a:off x="5507700"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Picture Placeholder 2"/>
          <p:cNvSpPr>
            <a:spLocks noGrp="1"/>
          </p:cNvSpPr>
          <p:nvPr>
            <p:ph type="pic" idx="14"/>
          </p:nvPr>
        </p:nvSpPr>
        <p:spPr>
          <a:xfrm>
            <a:off x="3488401" y="346500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2" name="Title 1"/>
          <p:cNvSpPr>
            <a:spLocks noGrp="1"/>
          </p:cNvSpPr>
          <p:nvPr>
            <p:ph type="title"/>
          </p:nvPr>
        </p:nvSpPr>
        <p:spPr>
          <a:xfrm>
            <a:off x="1344612" y="328706"/>
            <a:ext cx="5975350"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6026286" y="1378500"/>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2C08D29B-F76E-4269-9E31-2FA9A7AF763D}"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9" name="Picture Placeholder 2"/>
          <p:cNvSpPr>
            <a:spLocks noGrp="1"/>
          </p:cNvSpPr>
          <p:nvPr>
            <p:ph type="pic" idx="13"/>
          </p:nvPr>
        </p:nvSpPr>
        <p:spPr>
          <a:xfrm>
            <a:off x="6026286" y="2716857"/>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0" name="Picture Placeholder 2"/>
          <p:cNvSpPr>
            <a:spLocks noGrp="1"/>
          </p:cNvSpPr>
          <p:nvPr>
            <p:ph type="pic" idx="14"/>
          </p:nvPr>
        </p:nvSpPr>
        <p:spPr>
          <a:xfrm>
            <a:off x="6026286" y="4055213"/>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Content Placeholder 2"/>
          <p:cNvSpPr>
            <a:spLocks noGrp="1"/>
          </p:cNvSpPr>
          <p:nvPr>
            <p:ph idx="15"/>
          </p:nvPr>
        </p:nvSpPr>
        <p:spPr>
          <a:xfrm>
            <a:off x="1344615" y="1333500"/>
            <a:ext cx="4318001" cy="3876713"/>
          </a:xfrm>
        </p:spPr>
        <p:txBody>
          <a:bodyPr/>
          <a:lstStyle>
            <a:lvl1pPr>
              <a:spcBef>
                <a:spcPts val="1600"/>
              </a:spcBef>
              <a:spcAft>
                <a:spcPts val="0"/>
              </a:spcAft>
              <a:defRPr sz="1600" b="1"/>
            </a:lvl1pPr>
            <a:lvl2pPr marL="0" indent="0">
              <a:spcBef>
                <a:spcPts val="600"/>
              </a:spcBef>
              <a:buNone/>
              <a:defRPr sz="1400"/>
            </a:lvl2pPr>
            <a:lvl3pPr>
              <a:spcBef>
                <a:spcPts val="600"/>
              </a:spcBef>
              <a:defRPr sz="1400"/>
            </a:lvl3pPr>
            <a:lvl4pPr marL="449263" indent="-174625">
              <a:defRPr sz="1600"/>
            </a:lvl4pPr>
            <a:lvl5pPr marL="449263" indent="-174625">
              <a:defRPr sz="1600"/>
            </a:lvl5pPr>
            <a:lvl6pPr marL="449263" indent="-174625">
              <a:defRPr sz="1600"/>
            </a:lvl6pPr>
            <a:lvl7pPr marL="449263" indent="-174625">
              <a:defRPr sz="1600"/>
            </a:lvl7pPr>
            <a:lvl8pPr marL="449263" indent="-174625">
              <a:defRPr sz="1600"/>
            </a:lvl8pPr>
            <a:lvl9pPr marL="449263" indent="-174625">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1809750"/>
            <a:ext cx="7315200" cy="2095500"/>
          </a:xfrm>
        </p:spPr>
        <p:txBody>
          <a:bodyPr anchor="ctr" anchorCtr="0">
            <a:normAutofit/>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12EDD52-09CD-4175-9333-C2D2851FDCF8}"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Text Placeholder 3"/>
          <p:cNvSpPr>
            <a:spLocks noGrp="1"/>
          </p:cNvSpPr>
          <p:nvPr>
            <p:ph type="body" sz="half" idx="13"/>
          </p:nvPr>
        </p:nvSpPr>
        <p:spPr>
          <a:xfrm>
            <a:off x="1371600" y="4151690"/>
            <a:ext cx="7315200" cy="674310"/>
          </a:xfrm>
        </p:spPr>
        <p:txBody>
          <a:bodyPr>
            <a:normAutofit/>
          </a:bodyPr>
          <a:lstStyle>
            <a:lvl1pPr marL="0" indent="0">
              <a:spcBef>
                <a:spcPts val="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49EA3-6483-4653-AAB0-F15D0B8CDA9C}"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7031" y="381001"/>
            <a:ext cx="529771" cy="40005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381000"/>
            <a:ext cx="5486400" cy="4953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269D277-211B-45D4-A2C6-C0CCDA313DB3}"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eam Slide 12">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784983" y="4242122"/>
            <a:ext cx="2440800" cy="975000"/>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6225353" y="4242122"/>
            <a:ext cx="2440800" cy="97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452F37-32CE-43BA-A82D-E568F63DDF0D}"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4" name="Picture Placeholder 18"/>
          <p:cNvSpPr>
            <a:spLocks noGrp="1"/>
          </p:cNvSpPr>
          <p:nvPr>
            <p:ph type="pic" sz="quarter" idx="63"/>
          </p:nvPr>
        </p:nvSpPr>
        <p:spPr>
          <a:xfrm>
            <a:off x="3806435" y="4247029"/>
            <a:ext cx="954000" cy="795000"/>
          </a:xfrm>
        </p:spPr>
        <p:txBody>
          <a:bodyPr>
            <a:normAutofit/>
          </a:bodyPr>
          <a:lstStyle>
            <a:lvl1pPr>
              <a:defRPr sz="1100">
                <a:solidFill>
                  <a:srgbClr val="FFFFFF"/>
                </a:solidFill>
              </a:defRPr>
            </a:lvl1pPr>
          </a:lstStyle>
          <a:p>
            <a:endParaRPr lang="en-US"/>
          </a:p>
        </p:txBody>
      </p:sp>
      <p:sp>
        <p:nvSpPr>
          <p:cNvPr id="135" name="Text Placeholder 3"/>
          <p:cNvSpPr>
            <a:spLocks noGrp="1"/>
          </p:cNvSpPr>
          <p:nvPr>
            <p:ph type="body" sz="half" idx="64" hasCustomPrompt="1"/>
          </p:nvPr>
        </p:nvSpPr>
        <p:spPr>
          <a:xfrm>
            <a:off x="4900129"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6" name="Text Placeholder 3"/>
          <p:cNvSpPr>
            <a:spLocks noGrp="1"/>
          </p:cNvSpPr>
          <p:nvPr>
            <p:ph type="body" sz="half" idx="65" hasCustomPrompt="1"/>
          </p:nvPr>
        </p:nvSpPr>
        <p:spPr>
          <a:xfrm>
            <a:off x="4900129"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7" name="Text Placeholder 3"/>
          <p:cNvSpPr>
            <a:spLocks noGrp="1"/>
          </p:cNvSpPr>
          <p:nvPr>
            <p:ph type="body" sz="half" idx="66" hasCustomPrompt="1"/>
          </p:nvPr>
        </p:nvSpPr>
        <p:spPr>
          <a:xfrm>
            <a:off x="4900129"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8" name="Picture Placeholder 18"/>
          <p:cNvSpPr>
            <a:spLocks noGrp="1"/>
          </p:cNvSpPr>
          <p:nvPr>
            <p:ph type="pic" sz="quarter" idx="67"/>
          </p:nvPr>
        </p:nvSpPr>
        <p:spPr>
          <a:xfrm>
            <a:off x="6253341" y="4247029"/>
            <a:ext cx="954000" cy="795000"/>
          </a:xfrm>
        </p:spPr>
        <p:txBody>
          <a:bodyPr>
            <a:normAutofit/>
          </a:bodyPr>
          <a:lstStyle>
            <a:lvl1pPr>
              <a:defRPr sz="1100">
                <a:solidFill>
                  <a:srgbClr val="FFFFFF"/>
                </a:solidFill>
              </a:defRPr>
            </a:lvl1pPr>
          </a:lstStyle>
          <a:p>
            <a:endParaRPr lang="en-US"/>
          </a:p>
        </p:txBody>
      </p:sp>
      <p:sp>
        <p:nvSpPr>
          <p:cNvPr id="139" name="Text Placeholder 3"/>
          <p:cNvSpPr>
            <a:spLocks noGrp="1"/>
          </p:cNvSpPr>
          <p:nvPr>
            <p:ph type="body" sz="half" idx="68" hasCustomPrompt="1"/>
          </p:nvPr>
        </p:nvSpPr>
        <p:spPr>
          <a:xfrm>
            <a:off x="7347035"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40" name="Text Placeholder 3"/>
          <p:cNvSpPr>
            <a:spLocks noGrp="1"/>
          </p:cNvSpPr>
          <p:nvPr>
            <p:ph type="body" sz="half" idx="69" hasCustomPrompt="1"/>
          </p:nvPr>
        </p:nvSpPr>
        <p:spPr>
          <a:xfrm>
            <a:off x="7347035"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41" name="Text Placeholder 3"/>
          <p:cNvSpPr>
            <a:spLocks noGrp="1"/>
          </p:cNvSpPr>
          <p:nvPr>
            <p:ph type="body" sz="half" idx="70" hasCustomPrompt="1"/>
          </p:nvPr>
        </p:nvSpPr>
        <p:spPr>
          <a:xfrm>
            <a:off x="7347035"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eam Slide 11">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784983" y="4242122"/>
            <a:ext cx="2440800" cy="975000"/>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8385F-F5CF-4F62-87E7-9510C71A65A1}"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4" name="Picture Placeholder 18"/>
          <p:cNvSpPr>
            <a:spLocks noGrp="1"/>
          </p:cNvSpPr>
          <p:nvPr>
            <p:ph type="pic" sz="quarter" idx="63"/>
          </p:nvPr>
        </p:nvSpPr>
        <p:spPr>
          <a:xfrm>
            <a:off x="3806435" y="4247029"/>
            <a:ext cx="954000" cy="795000"/>
          </a:xfrm>
        </p:spPr>
        <p:txBody>
          <a:bodyPr>
            <a:normAutofit/>
          </a:bodyPr>
          <a:lstStyle>
            <a:lvl1pPr>
              <a:defRPr sz="1100">
                <a:solidFill>
                  <a:srgbClr val="FFFFFF"/>
                </a:solidFill>
              </a:defRPr>
            </a:lvl1pPr>
          </a:lstStyle>
          <a:p>
            <a:endParaRPr lang="en-US"/>
          </a:p>
        </p:txBody>
      </p:sp>
      <p:sp>
        <p:nvSpPr>
          <p:cNvPr id="135" name="Text Placeholder 3"/>
          <p:cNvSpPr>
            <a:spLocks noGrp="1"/>
          </p:cNvSpPr>
          <p:nvPr>
            <p:ph type="body" sz="half" idx="64" hasCustomPrompt="1"/>
          </p:nvPr>
        </p:nvSpPr>
        <p:spPr>
          <a:xfrm>
            <a:off x="4900129"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6" name="Text Placeholder 3"/>
          <p:cNvSpPr>
            <a:spLocks noGrp="1"/>
          </p:cNvSpPr>
          <p:nvPr>
            <p:ph type="body" sz="half" idx="65" hasCustomPrompt="1"/>
          </p:nvPr>
        </p:nvSpPr>
        <p:spPr>
          <a:xfrm>
            <a:off x="4900129"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7" name="Text Placeholder 3"/>
          <p:cNvSpPr>
            <a:spLocks noGrp="1"/>
          </p:cNvSpPr>
          <p:nvPr>
            <p:ph type="body" sz="half" idx="66" hasCustomPrompt="1"/>
          </p:nvPr>
        </p:nvSpPr>
        <p:spPr>
          <a:xfrm>
            <a:off x="4900129"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eam Slide 10">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CD6F9F-F599-4666-961D-95A28CE4AACC}"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eam Slide 9">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394D29-2332-42D6-8FBF-2C2525E26D68}"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eam Slide 8">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B3B12E-DF99-4213-9BCB-810D25CD5490}"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eam Slide 7">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96E2DE-AFF7-49BF-ADB4-3530D2A8A272}"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FF1FDDA2-62C8-4599-9E62-7B7BD0BC052D}" type="datetime1">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12" name="Picture Placeholder 2"/>
          <p:cNvSpPr>
            <a:spLocks noGrp="1"/>
          </p:cNvSpPr>
          <p:nvPr>
            <p:ph type="pic" idx="13"/>
          </p:nvPr>
        </p:nvSpPr>
        <p:spPr>
          <a:xfrm>
            <a:off x="6713886"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5" name="Picture Placeholder 2"/>
          <p:cNvSpPr>
            <a:spLocks noGrp="1"/>
          </p:cNvSpPr>
          <p:nvPr>
            <p:ph type="pic" idx="14"/>
          </p:nvPr>
        </p:nvSpPr>
        <p:spPr>
          <a:xfrm>
            <a:off x="6713886" y="2898488"/>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8" name="Picture Placeholder 2"/>
          <p:cNvSpPr>
            <a:spLocks noGrp="1"/>
          </p:cNvSpPr>
          <p:nvPr>
            <p:ph type="pic" idx="15"/>
          </p:nvPr>
        </p:nvSpPr>
        <p:spPr>
          <a:xfrm>
            <a:off x="4301647"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0" name="Picture Placeholder 2"/>
          <p:cNvSpPr>
            <a:spLocks noGrp="1"/>
          </p:cNvSpPr>
          <p:nvPr>
            <p:ph type="pic" idx="16"/>
          </p:nvPr>
        </p:nvSpPr>
        <p:spPr>
          <a:xfrm>
            <a:off x="4301647" y="2898488"/>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eam Slide 6">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F56FF6-7480-4A23-B49D-26416DEA40F3}"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eam Slide 5">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DB94F-6760-4027-94C1-A211E2F82789}"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eam Slide 4">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7476A-5F19-4DD4-B7BE-30801345324C}"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eam Slide 3">
    <p:spTree>
      <p:nvGrpSpPr>
        <p:cNvPr id="1" name=""/>
        <p:cNvGrpSpPr/>
        <p:nvPr/>
      </p:nvGrpSpPr>
      <p:grpSpPr>
        <a:xfrm>
          <a:off x="0" y="0"/>
          <a:ext cx="0" cy="0"/>
          <a:chOff x="0" y="0"/>
          <a:chExt cx="0" cy="0"/>
        </a:xfrm>
      </p:grpSpPr>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E34959-F524-40CC-9ADC-05FF629F5FC0}"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011DF3-1702-4F9C-9B9D-EA015ED63300}" type="datetime1">
              <a:rPr lang="en-US" smtClean="0">
                <a:solidFill>
                  <a:srgbClr val="FFFFFF"/>
                </a:solidFill>
              </a:rPr>
              <a:pPr/>
              <a:t>6/11/2010</a:t>
            </a:fld>
            <a:endParaRPr dirty="0">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4612" y="328706"/>
            <a:ext cx="5984034" cy="3810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44612" y="734785"/>
            <a:ext cx="5984034" cy="304800"/>
          </a:xfrm>
        </p:spPr>
        <p:txBody>
          <a:bodyPr vert="horz" lIns="0" tIns="0" rIns="0" bIns="0" rtlCol="0" anchor="t" anchorCtr="0">
            <a:normAutofit/>
          </a:bodyPr>
          <a:lstStyle>
            <a:lvl1pPr marL="0" indent="0" algn="l" defTabSz="914400" rtl="0" eaLnBrk="1" latinLnBrk="0" hangingPunct="1">
              <a:spcBef>
                <a:spcPct val="0"/>
              </a:spcBef>
              <a:buNone/>
              <a:defRPr lang="en-US" sz="2000" b="0" kern="1200" dirty="0" smtClean="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BF505E-E179-4065-8AF7-99B66D762363}"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F6D0CB-58C2-4FFC-9AFB-022F41AD26EC}"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4614" y="2349500"/>
            <a:ext cx="7342187" cy="709083"/>
          </a:xfrm>
        </p:spPr>
        <p:txBody>
          <a:bodyPr anchor="t">
            <a:noAutofit/>
          </a:bodyPr>
          <a:lstStyle>
            <a:lvl1pPr algn="l">
              <a:defRPr sz="48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344614" y="3069922"/>
            <a:ext cx="7342187" cy="304800"/>
          </a:xfrm>
        </p:spPr>
        <p:txBody>
          <a:bodyPr anchor="t" anchorCtr="0">
            <a:normAutofit/>
          </a:bodyPr>
          <a:lstStyle>
            <a:lvl1pPr marL="0" indent="0">
              <a:spcBef>
                <a:spcPts val="0"/>
              </a:spcBef>
              <a:buNone/>
              <a:defRPr lang="en-US" sz="2000" b="0" kern="1200" dirty="0" smtClean="0">
                <a:solidFill>
                  <a:schemeClr val="tx1"/>
                </a:solidFill>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0EAEA-ECCF-46DF-99B4-DD1E903DD8A6}"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344613" y="1333500"/>
            <a:ext cx="2743200" cy="4000500"/>
          </a:xfrm>
        </p:spPr>
        <p:txBody>
          <a:bodyPr>
            <a:normAutofit/>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333500"/>
            <a:ext cx="4114800" cy="4000500"/>
          </a:xfrm>
        </p:spPr>
        <p:txBody>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405E85D-1941-4652-AA68-E5F684042CF9}"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44613" y="952500"/>
            <a:ext cx="3276000" cy="685800"/>
          </a:xfrm>
        </p:spPr>
        <p:txBody>
          <a:bodyPr anchor="ctr" anchorCtr="0">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344613"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0200" y="952500"/>
            <a:ext cx="3276000" cy="685800"/>
          </a:xfrm>
        </p:spPr>
        <p:txBody>
          <a:bodyPr anchor="ctr" anchorCtr="0">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10200"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3E4B96-3DBC-40C4-A9BD-64861C3D2DAD}" type="datetime1">
              <a:rPr lang="en-US" smtClean="0">
                <a:solidFill>
                  <a:srgbClr val="FFFFFF"/>
                </a:solidFill>
              </a:rPr>
              <a:pPr/>
              <a:t>6/11/2010</a:t>
            </a:fld>
            <a:endParaRPr>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469101"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2A5BEE58-96BE-48C8-BC87-DB599251C1C9}" type="datetime1">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8" name="Picture Placeholder 2"/>
          <p:cNvSpPr>
            <a:spLocks noGrp="1"/>
          </p:cNvSpPr>
          <p:nvPr>
            <p:ph type="pic" idx="13"/>
          </p:nvPr>
        </p:nvSpPr>
        <p:spPr>
          <a:xfrm>
            <a:off x="5507700"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3" name="Picture Placeholder 2"/>
          <p:cNvSpPr>
            <a:spLocks noGrp="1"/>
          </p:cNvSpPr>
          <p:nvPr>
            <p:ph type="pic" idx="14"/>
          </p:nvPr>
        </p:nvSpPr>
        <p:spPr>
          <a:xfrm>
            <a:off x="1469100" y="345271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4" name="Picture Placeholder 2"/>
          <p:cNvSpPr>
            <a:spLocks noGrp="1"/>
          </p:cNvSpPr>
          <p:nvPr>
            <p:ph type="pic" idx="15"/>
          </p:nvPr>
        </p:nvSpPr>
        <p:spPr>
          <a:xfrm>
            <a:off x="5507699" y="345271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A52A8CA-1186-44F2-B7B3-AE3CE6A31CBA}"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801DF-A8E8-4054-8266-07861B866036}" type="datetime1">
              <a:rPr lang="en-US" smtClean="0">
                <a:solidFill>
                  <a:srgbClr val="FFFFFF"/>
                </a:solidFill>
              </a:rPr>
              <a:pPr/>
              <a:t>6/11/2010</a:t>
            </a:fld>
            <a:endParaRPr>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217991" y="1324240"/>
            <a:ext cx="4468811" cy="2836333"/>
          </a:xfrm>
        </p:spPr>
        <p:txBody>
          <a:bodyPr/>
          <a:lstStyle>
            <a:lvl1pPr>
              <a:defRPr sz="1800"/>
            </a:lvl1pPr>
            <a:lvl2pPr>
              <a:defRPr sz="1400"/>
            </a:lvl2pPr>
            <a:lvl3pPr marL="457200">
              <a:defRPr sz="1400"/>
            </a:lvl3pPr>
            <a:lvl4pPr marL="457200" indent="-174625">
              <a:defRPr sz="1400"/>
            </a:lvl4pPr>
            <a:lvl5pPr marL="457200" indent="-174625">
              <a:defRPr sz="1400"/>
            </a:lvl5pPr>
            <a:lvl6pPr marL="457200" indent="-174625">
              <a:defRPr sz="1400"/>
            </a:lvl6pPr>
            <a:lvl7pPr marL="457200" indent="-174625">
              <a:defRPr sz="1400"/>
            </a:lvl7pPr>
            <a:lvl8pPr marL="457200" indent="-174625">
              <a:defRPr sz="1400"/>
            </a:lvl8pPr>
            <a:lvl9pPr marL="457200" indent="-174625">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344612" y="1333500"/>
            <a:ext cx="2401888" cy="2836333"/>
          </a:xfrm>
        </p:spPr>
        <p:txBody>
          <a:bodyPr>
            <a:normAutofit/>
          </a:bodyPr>
          <a:lstStyle>
            <a:lvl1pPr marL="0" indent="0">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537A33F-344D-4E8A-A271-24EFA172B96B}"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52148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612" y="1333500"/>
            <a:ext cx="2401888"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2F204524-B822-492F-B474-6AA52B4FA609}"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3" y="1479619"/>
            <a:ext cx="6975475"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36CA025-9EB7-4FCD-AB7E-12786917721C}"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100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612" y="1333500"/>
            <a:ext cx="2401888"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3B13F3C0-C42C-4E51-BD35-77EAC105731D}"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0" name="Picture Placeholder 2"/>
          <p:cNvSpPr>
            <a:spLocks noGrp="1"/>
          </p:cNvSpPr>
          <p:nvPr>
            <p:ph type="pic" idx="13"/>
          </p:nvPr>
        </p:nvSpPr>
        <p:spPr>
          <a:xfrm>
            <a:off x="6638399" y="4143703"/>
            <a:ext cx="1861200" cy="103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2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2" y="1479619"/>
            <a:ext cx="2908800"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E1499B1-7127-41A0-AF9B-121F2A75F0A8}"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Picture Placeholder 2"/>
          <p:cNvSpPr>
            <a:spLocks noGrp="1"/>
          </p:cNvSpPr>
          <p:nvPr>
            <p:ph type="pic" idx="13"/>
          </p:nvPr>
        </p:nvSpPr>
        <p:spPr>
          <a:xfrm>
            <a:off x="5594100" y="1479619"/>
            <a:ext cx="2908800"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1A44824D-6AE1-4EBA-8E2F-F1BC64D8F05A}"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4" name="Picture Placeholder 2"/>
          <p:cNvSpPr>
            <a:spLocks noGrp="1"/>
          </p:cNvSpPr>
          <p:nvPr>
            <p:ph type="pic" idx="1"/>
          </p:nvPr>
        </p:nvSpPr>
        <p:spPr>
          <a:xfrm>
            <a:off x="4312405" y="3003000"/>
            <a:ext cx="4276800" cy="2250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4" name="Picture Placeholder 2"/>
          <p:cNvSpPr>
            <a:spLocks noGrp="1"/>
          </p:cNvSpPr>
          <p:nvPr>
            <p:ph type="pic" idx="13"/>
          </p:nvPr>
        </p:nvSpPr>
        <p:spPr>
          <a:xfrm>
            <a:off x="6713886"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6" name="Picture Placeholder 2"/>
          <p:cNvSpPr>
            <a:spLocks noGrp="1"/>
          </p:cNvSpPr>
          <p:nvPr>
            <p:ph type="pic" idx="15"/>
          </p:nvPr>
        </p:nvSpPr>
        <p:spPr>
          <a:xfrm>
            <a:off x="4301647"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9C5E374D-66EF-4E13-8BE5-8966D918A534}"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4" name="Picture Placeholder 2"/>
          <p:cNvSpPr>
            <a:spLocks noGrp="1"/>
          </p:cNvSpPr>
          <p:nvPr>
            <p:ph type="pic" idx="1"/>
          </p:nvPr>
        </p:nvSpPr>
        <p:spPr>
          <a:xfrm>
            <a:off x="1469101"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5" name="Picture Placeholder 2"/>
          <p:cNvSpPr>
            <a:spLocks noGrp="1"/>
          </p:cNvSpPr>
          <p:nvPr>
            <p:ph type="pic" idx="13"/>
          </p:nvPr>
        </p:nvSpPr>
        <p:spPr>
          <a:xfrm>
            <a:off x="5507700"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Picture Placeholder 2"/>
          <p:cNvSpPr>
            <a:spLocks noGrp="1"/>
          </p:cNvSpPr>
          <p:nvPr>
            <p:ph type="pic" idx="14"/>
          </p:nvPr>
        </p:nvSpPr>
        <p:spPr>
          <a:xfrm>
            <a:off x="3488401" y="346500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0EF5D618-89EE-43DD-88D6-9554D30EDCDB}"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2" name="Picture Placeholder 2"/>
          <p:cNvSpPr>
            <a:spLocks noGrp="1"/>
          </p:cNvSpPr>
          <p:nvPr>
            <p:ph type="pic" idx="13"/>
          </p:nvPr>
        </p:nvSpPr>
        <p:spPr>
          <a:xfrm>
            <a:off x="6713886"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5" name="Picture Placeholder 2"/>
          <p:cNvSpPr>
            <a:spLocks noGrp="1"/>
          </p:cNvSpPr>
          <p:nvPr>
            <p:ph type="pic" idx="14"/>
          </p:nvPr>
        </p:nvSpPr>
        <p:spPr>
          <a:xfrm>
            <a:off x="6713886" y="2898488"/>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8" name="Picture Placeholder 2"/>
          <p:cNvSpPr>
            <a:spLocks noGrp="1"/>
          </p:cNvSpPr>
          <p:nvPr>
            <p:ph type="pic" idx="15"/>
          </p:nvPr>
        </p:nvSpPr>
        <p:spPr>
          <a:xfrm>
            <a:off x="4301647"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0" name="Picture Placeholder 2"/>
          <p:cNvSpPr>
            <a:spLocks noGrp="1"/>
          </p:cNvSpPr>
          <p:nvPr>
            <p:ph type="pic" idx="16"/>
          </p:nvPr>
        </p:nvSpPr>
        <p:spPr>
          <a:xfrm>
            <a:off x="4301647" y="2898488"/>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2" name="Title 1"/>
          <p:cNvSpPr>
            <a:spLocks noGrp="1"/>
          </p:cNvSpPr>
          <p:nvPr>
            <p:ph type="title"/>
          </p:nvPr>
        </p:nvSpPr>
        <p:spPr>
          <a:xfrm>
            <a:off x="1344612" y="328706"/>
            <a:ext cx="5975350"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6026286" y="1378500"/>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851A122-89D2-4C30-AC7C-DE5E230A0242}" type="datetime1">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9" name="Picture Placeholder 2"/>
          <p:cNvSpPr>
            <a:spLocks noGrp="1"/>
          </p:cNvSpPr>
          <p:nvPr>
            <p:ph type="pic" idx="13"/>
          </p:nvPr>
        </p:nvSpPr>
        <p:spPr>
          <a:xfrm>
            <a:off x="6026286" y="2716857"/>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0" name="Picture Placeholder 2"/>
          <p:cNvSpPr>
            <a:spLocks noGrp="1"/>
          </p:cNvSpPr>
          <p:nvPr>
            <p:ph type="pic" idx="14"/>
          </p:nvPr>
        </p:nvSpPr>
        <p:spPr>
          <a:xfrm>
            <a:off x="6026286" y="4055213"/>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Content Placeholder 2"/>
          <p:cNvSpPr>
            <a:spLocks noGrp="1"/>
          </p:cNvSpPr>
          <p:nvPr>
            <p:ph idx="15"/>
          </p:nvPr>
        </p:nvSpPr>
        <p:spPr>
          <a:xfrm>
            <a:off x="1344617" y="1333500"/>
            <a:ext cx="4318001" cy="3876713"/>
          </a:xfrm>
        </p:spPr>
        <p:txBody>
          <a:bodyPr/>
          <a:lstStyle>
            <a:lvl1pPr>
              <a:spcBef>
                <a:spcPts val="1600"/>
              </a:spcBef>
              <a:spcAft>
                <a:spcPts val="0"/>
              </a:spcAft>
              <a:defRPr sz="1600" b="1"/>
            </a:lvl1pPr>
            <a:lvl2pPr marL="0" indent="0">
              <a:spcBef>
                <a:spcPts val="600"/>
              </a:spcBef>
              <a:buNone/>
              <a:defRPr sz="1400"/>
            </a:lvl2pPr>
            <a:lvl3pPr>
              <a:spcBef>
                <a:spcPts val="600"/>
              </a:spcBef>
              <a:defRPr sz="1400"/>
            </a:lvl3pPr>
            <a:lvl4pPr marL="449263" indent="-174625">
              <a:defRPr sz="1600"/>
            </a:lvl4pPr>
            <a:lvl5pPr marL="449263" indent="-174625">
              <a:defRPr sz="1600"/>
            </a:lvl5pPr>
            <a:lvl6pPr marL="449263" indent="-174625">
              <a:defRPr sz="1600"/>
            </a:lvl6pPr>
            <a:lvl7pPr marL="449263" indent="-174625">
              <a:defRPr sz="1600"/>
            </a:lvl7pPr>
            <a:lvl8pPr marL="449263" indent="-174625">
              <a:defRPr sz="1600"/>
            </a:lvl8pPr>
            <a:lvl9pPr marL="449263" indent="-174625">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4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469101"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918F1F1E-BBB9-466D-885B-5202ED9C61B7}"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Picture Placeholder 2"/>
          <p:cNvSpPr>
            <a:spLocks noGrp="1"/>
          </p:cNvSpPr>
          <p:nvPr>
            <p:ph type="pic" idx="13"/>
          </p:nvPr>
        </p:nvSpPr>
        <p:spPr>
          <a:xfrm>
            <a:off x="5507700"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3" name="Picture Placeholder 2"/>
          <p:cNvSpPr>
            <a:spLocks noGrp="1"/>
          </p:cNvSpPr>
          <p:nvPr>
            <p:ph type="pic" idx="14"/>
          </p:nvPr>
        </p:nvSpPr>
        <p:spPr>
          <a:xfrm>
            <a:off x="1469100" y="345271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4" name="Picture Placeholder 2"/>
          <p:cNvSpPr>
            <a:spLocks noGrp="1"/>
          </p:cNvSpPr>
          <p:nvPr>
            <p:ph type="pic" idx="15"/>
          </p:nvPr>
        </p:nvSpPr>
        <p:spPr>
          <a:xfrm>
            <a:off x="5507699" y="345271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2" name="Title 1"/>
          <p:cNvSpPr>
            <a:spLocks noGrp="1"/>
          </p:cNvSpPr>
          <p:nvPr>
            <p:ph type="title"/>
          </p:nvPr>
        </p:nvSpPr>
        <p:spPr>
          <a:xfrm>
            <a:off x="1344612" y="328706"/>
            <a:ext cx="5975350"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6026286" y="1378500"/>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38FC4D0-70BB-4E1B-8C77-6C85BF4A77C5}"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9" name="Picture Placeholder 2"/>
          <p:cNvSpPr>
            <a:spLocks noGrp="1"/>
          </p:cNvSpPr>
          <p:nvPr>
            <p:ph type="pic" idx="13"/>
          </p:nvPr>
        </p:nvSpPr>
        <p:spPr>
          <a:xfrm>
            <a:off x="6026286" y="2716857"/>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0" name="Picture Placeholder 2"/>
          <p:cNvSpPr>
            <a:spLocks noGrp="1"/>
          </p:cNvSpPr>
          <p:nvPr>
            <p:ph type="pic" idx="14"/>
          </p:nvPr>
        </p:nvSpPr>
        <p:spPr>
          <a:xfrm>
            <a:off x="6026286" y="4055213"/>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Content Placeholder 2"/>
          <p:cNvSpPr>
            <a:spLocks noGrp="1"/>
          </p:cNvSpPr>
          <p:nvPr>
            <p:ph idx="15"/>
          </p:nvPr>
        </p:nvSpPr>
        <p:spPr>
          <a:xfrm>
            <a:off x="1344615" y="1333500"/>
            <a:ext cx="4318001" cy="3876713"/>
          </a:xfrm>
        </p:spPr>
        <p:txBody>
          <a:bodyPr/>
          <a:lstStyle>
            <a:lvl1pPr>
              <a:spcBef>
                <a:spcPts val="1600"/>
              </a:spcBef>
              <a:spcAft>
                <a:spcPts val="0"/>
              </a:spcAft>
              <a:defRPr sz="1600" b="1"/>
            </a:lvl1pPr>
            <a:lvl2pPr marL="0" indent="0">
              <a:spcBef>
                <a:spcPts val="600"/>
              </a:spcBef>
              <a:buNone/>
              <a:defRPr sz="1400"/>
            </a:lvl2pPr>
            <a:lvl3pPr>
              <a:spcBef>
                <a:spcPts val="600"/>
              </a:spcBef>
              <a:defRPr sz="1400"/>
            </a:lvl3pPr>
            <a:lvl4pPr marL="449263" indent="-174625">
              <a:defRPr sz="1600"/>
            </a:lvl4pPr>
            <a:lvl5pPr marL="449263" indent="-174625">
              <a:defRPr sz="1600"/>
            </a:lvl5pPr>
            <a:lvl6pPr marL="449263" indent="-174625">
              <a:defRPr sz="1600"/>
            </a:lvl6pPr>
            <a:lvl7pPr marL="449263" indent="-174625">
              <a:defRPr sz="1600"/>
            </a:lvl7pPr>
            <a:lvl8pPr marL="449263" indent="-174625">
              <a:defRPr sz="1600"/>
            </a:lvl8pPr>
            <a:lvl9pPr marL="449263" indent="-174625">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1809750"/>
            <a:ext cx="7315200" cy="2095500"/>
          </a:xfrm>
        </p:spPr>
        <p:txBody>
          <a:bodyPr anchor="ctr" anchorCtr="0">
            <a:normAutofit/>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F809C70-C17A-4A9A-AD7B-C6FE30054F64}"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Text Placeholder 3"/>
          <p:cNvSpPr>
            <a:spLocks noGrp="1"/>
          </p:cNvSpPr>
          <p:nvPr>
            <p:ph type="body" sz="half" idx="13"/>
          </p:nvPr>
        </p:nvSpPr>
        <p:spPr>
          <a:xfrm>
            <a:off x="1371600" y="4151690"/>
            <a:ext cx="7315200" cy="674310"/>
          </a:xfrm>
        </p:spPr>
        <p:txBody>
          <a:bodyPr>
            <a:normAutofit/>
          </a:bodyPr>
          <a:lstStyle>
            <a:lvl1pPr marL="0" indent="0">
              <a:spcBef>
                <a:spcPts val="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A3C96F-0551-433D-A928-26C4150F8E58}"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7031" y="381001"/>
            <a:ext cx="529771" cy="40005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381000"/>
            <a:ext cx="5486400" cy="4953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2519B66-42E5-4251-9906-7C3C1FCBE077}"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eam Slide 12">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784983" y="4242122"/>
            <a:ext cx="2440800" cy="975000"/>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6225353" y="4242122"/>
            <a:ext cx="2440800" cy="97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80D227-C3B5-4171-8A66-B703E0EE36F8}"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4" name="Picture Placeholder 18"/>
          <p:cNvSpPr>
            <a:spLocks noGrp="1"/>
          </p:cNvSpPr>
          <p:nvPr>
            <p:ph type="pic" sz="quarter" idx="63"/>
          </p:nvPr>
        </p:nvSpPr>
        <p:spPr>
          <a:xfrm>
            <a:off x="3806435" y="4247029"/>
            <a:ext cx="954000" cy="795000"/>
          </a:xfrm>
        </p:spPr>
        <p:txBody>
          <a:bodyPr>
            <a:normAutofit/>
          </a:bodyPr>
          <a:lstStyle>
            <a:lvl1pPr>
              <a:defRPr sz="1100">
                <a:solidFill>
                  <a:srgbClr val="FFFFFF"/>
                </a:solidFill>
              </a:defRPr>
            </a:lvl1pPr>
          </a:lstStyle>
          <a:p>
            <a:endParaRPr lang="en-US"/>
          </a:p>
        </p:txBody>
      </p:sp>
      <p:sp>
        <p:nvSpPr>
          <p:cNvPr id="135" name="Text Placeholder 3"/>
          <p:cNvSpPr>
            <a:spLocks noGrp="1"/>
          </p:cNvSpPr>
          <p:nvPr>
            <p:ph type="body" sz="half" idx="64" hasCustomPrompt="1"/>
          </p:nvPr>
        </p:nvSpPr>
        <p:spPr>
          <a:xfrm>
            <a:off x="4900129"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6" name="Text Placeholder 3"/>
          <p:cNvSpPr>
            <a:spLocks noGrp="1"/>
          </p:cNvSpPr>
          <p:nvPr>
            <p:ph type="body" sz="half" idx="65" hasCustomPrompt="1"/>
          </p:nvPr>
        </p:nvSpPr>
        <p:spPr>
          <a:xfrm>
            <a:off x="4900129"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7" name="Text Placeholder 3"/>
          <p:cNvSpPr>
            <a:spLocks noGrp="1"/>
          </p:cNvSpPr>
          <p:nvPr>
            <p:ph type="body" sz="half" idx="66" hasCustomPrompt="1"/>
          </p:nvPr>
        </p:nvSpPr>
        <p:spPr>
          <a:xfrm>
            <a:off x="4900129"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8" name="Picture Placeholder 18"/>
          <p:cNvSpPr>
            <a:spLocks noGrp="1"/>
          </p:cNvSpPr>
          <p:nvPr>
            <p:ph type="pic" sz="quarter" idx="67"/>
          </p:nvPr>
        </p:nvSpPr>
        <p:spPr>
          <a:xfrm>
            <a:off x="6253341" y="4247029"/>
            <a:ext cx="954000" cy="795000"/>
          </a:xfrm>
        </p:spPr>
        <p:txBody>
          <a:bodyPr>
            <a:normAutofit/>
          </a:bodyPr>
          <a:lstStyle>
            <a:lvl1pPr>
              <a:defRPr sz="1100">
                <a:solidFill>
                  <a:srgbClr val="FFFFFF"/>
                </a:solidFill>
              </a:defRPr>
            </a:lvl1pPr>
          </a:lstStyle>
          <a:p>
            <a:endParaRPr lang="en-US"/>
          </a:p>
        </p:txBody>
      </p:sp>
      <p:sp>
        <p:nvSpPr>
          <p:cNvPr id="139" name="Text Placeholder 3"/>
          <p:cNvSpPr>
            <a:spLocks noGrp="1"/>
          </p:cNvSpPr>
          <p:nvPr>
            <p:ph type="body" sz="half" idx="68" hasCustomPrompt="1"/>
          </p:nvPr>
        </p:nvSpPr>
        <p:spPr>
          <a:xfrm>
            <a:off x="7347035"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40" name="Text Placeholder 3"/>
          <p:cNvSpPr>
            <a:spLocks noGrp="1"/>
          </p:cNvSpPr>
          <p:nvPr>
            <p:ph type="body" sz="half" idx="69" hasCustomPrompt="1"/>
          </p:nvPr>
        </p:nvSpPr>
        <p:spPr>
          <a:xfrm>
            <a:off x="7347035"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41" name="Text Placeholder 3"/>
          <p:cNvSpPr>
            <a:spLocks noGrp="1"/>
          </p:cNvSpPr>
          <p:nvPr>
            <p:ph type="body" sz="half" idx="70" hasCustomPrompt="1"/>
          </p:nvPr>
        </p:nvSpPr>
        <p:spPr>
          <a:xfrm>
            <a:off x="7347035"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eam Slide 11">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784983" y="4242122"/>
            <a:ext cx="2440800" cy="975000"/>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E7D3F3-ABD2-4381-9C26-4B4BABE8EA47}"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4" name="Picture Placeholder 18"/>
          <p:cNvSpPr>
            <a:spLocks noGrp="1"/>
          </p:cNvSpPr>
          <p:nvPr>
            <p:ph type="pic" sz="quarter" idx="63"/>
          </p:nvPr>
        </p:nvSpPr>
        <p:spPr>
          <a:xfrm>
            <a:off x="3806435" y="4247029"/>
            <a:ext cx="954000" cy="795000"/>
          </a:xfrm>
        </p:spPr>
        <p:txBody>
          <a:bodyPr>
            <a:normAutofit/>
          </a:bodyPr>
          <a:lstStyle>
            <a:lvl1pPr>
              <a:defRPr sz="1100">
                <a:solidFill>
                  <a:srgbClr val="FFFFFF"/>
                </a:solidFill>
              </a:defRPr>
            </a:lvl1pPr>
          </a:lstStyle>
          <a:p>
            <a:endParaRPr lang="en-US"/>
          </a:p>
        </p:txBody>
      </p:sp>
      <p:sp>
        <p:nvSpPr>
          <p:cNvPr id="135" name="Text Placeholder 3"/>
          <p:cNvSpPr>
            <a:spLocks noGrp="1"/>
          </p:cNvSpPr>
          <p:nvPr>
            <p:ph type="body" sz="half" idx="64" hasCustomPrompt="1"/>
          </p:nvPr>
        </p:nvSpPr>
        <p:spPr>
          <a:xfrm>
            <a:off x="4900129"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6" name="Text Placeholder 3"/>
          <p:cNvSpPr>
            <a:spLocks noGrp="1"/>
          </p:cNvSpPr>
          <p:nvPr>
            <p:ph type="body" sz="half" idx="65" hasCustomPrompt="1"/>
          </p:nvPr>
        </p:nvSpPr>
        <p:spPr>
          <a:xfrm>
            <a:off x="4900129"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7" name="Text Placeholder 3"/>
          <p:cNvSpPr>
            <a:spLocks noGrp="1"/>
          </p:cNvSpPr>
          <p:nvPr>
            <p:ph type="body" sz="half" idx="66" hasCustomPrompt="1"/>
          </p:nvPr>
        </p:nvSpPr>
        <p:spPr>
          <a:xfrm>
            <a:off x="4900129"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eam Slide 10">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1B4182-3ABA-43A0-AEDA-DB1B36FCE73B}"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eam Slide 9">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452CB0-D42D-4649-A535-37CB80BDCD9E}"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eam Slide 8">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32667B-151F-491D-B9F9-0EB3B41E834C}"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1809750"/>
            <a:ext cx="7315200" cy="2095500"/>
          </a:xfrm>
        </p:spPr>
        <p:txBody>
          <a:bodyPr anchor="ctr" anchorCtr="0">
            <a:normAutofit/>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F7CDD54-55CB-4E26-82A9-115730A4D546}" type="datetime1">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8" name="Text Placeholder 3"/>
          <p:cNvSpPr>
            <a:spLocks noGrp="1"/>
          </p:cNvSpPr>
          <p:nvPr>
            <p:ph type="body" sz="half" idx="13"/>
          </p:nvPr>
        </p:nvSpPr>
        <p:spPr>
          <a:xfrm>
            <a:off x="1371600" y="4151690"/>
            <a:ext cx="7315200" cy="674310"/>
          </a:xfrm>
        </p:spPr>
        <p:txBody>
          <a:bodyPr>
            <a:normAutofit/>
          </a:bodyPr>
          <a:lstStyle>
            <a:lvl1pPr marL="0" indent="0">
              <a:spcBef>
                <a:spcPts val="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eam Slide 7">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B54D6-A1B1-46BF-98B4-4A3788605BE7}"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eam Slide 6">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48DE61-97D9-40B4-B1F2-21FE5F8A6735}"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eam Slide 5">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DCCB2-EC88-4246-91BD-34AB1BF0CDC8}"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eam Slide 4">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E72253-9108-4046-AD1F-9CD9D6288770}"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eam Slide 3">
    <p:spTree>
      <p:nvGrpSpPr>
        <p:cNvPr id="1" name=""/>
        <p:cNvGrpSpPr/>
        <p:nvPr/>
      </p:nvGrpSpPr>
      <p:grpSpPr>
        <a:xfrm>
          <a:off x="0" y="0"/>
          <a:ext cx="0" cy="0"/>
          <a:chOff x="0" y="0"/>
          <a:chExt cx="0" cy="0"/>
        </a:xfrm>
      </p:grpSpPr>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372875-F260-4D90-83C6-A9EC17A68EAF}"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F6E1CCB-8F14-4E2A-82DB-59D9B74D08F9}" type="datetime1">
              <a:rPr lang="en-US" smtClean="0">
                <a:solidFill>
                  <a:srgbClr val="FFFFFF"/>
                </a:solidFill>
              </a:rPr>
              <a:pPr/>
              <a:t>6/11/2010</a:t>
            </a:fld>
            <a:endParaRPr dirty="0">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4612" y="328706"/>
            <a:ext cx="5984034" cy="3810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44612" y="734785"/>
            <a:ext cx="5984034" cy="304800"/>
          </a:xfrm>
        </p:spPr>
        <p:txBody>
          <a:bodyPr vert="horz" lIns="0" tIns="0" rIns="0" bIns="0" rtlCol="0" anchor="t" anchorCtr="0">
            <a:normAutofit/>
          </a:bodyPr>
          <a:lstStyle>
            <a:lvl1pPr marL="0" indent="0" algn="l" defTabSz="914400" rtl="0" eaLnBrk="1" latinLnBrk="0" hangingPunct="1">
              <a:spcBef>
                <a:spcPct val="0"/>
              </a:spcBef>
              <a:buNone/>
              <a:defRPr lang="en-US" sz="2000" b="0" kern="1200" dirty="0" smtClean="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672203-D364-45C1-9FBA-C3E0BC14339B}"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46B072-10FF-4A71-A584-18D2E481F136}"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4614" y="2349500"/>
            <a:ext cx="7342187" cy="709083"/>
          </a:xfrm>
        </p:spPr>
        <p:txBody>
          <a:bodyPr anchor="t">
            <a:noAutofit/>
          </a:bodyPr>
          <a:lstStyle>
            <a:lvl1pPr algn="l">
              <a:defRPr sz="48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344614" y="3069922"/>
            <a:ext cx="7342187" cy="304800"/>
          </a:xfrm>
        </p:spPr>
        <p:txBody>
          <a:bodyPr anchor="t" anchorCtr="0">
            <a:normAutofit/>
          </a:bodyPr>
          <a:lstStyle>
            <a:lvl1pPr marL="0" indent="0">
              <a:spcBef>
                <a:spcPts val="0"/>
              </a:spcBef>
              <a:buNone/>
              <a:defRPr lang="en-US" sz="2000" b="0" kern="1200" dirty="0" smtClean="0">
                <a:solidFill>
                  <a:schemeClr val="tx1"/>
                </a:solidFill>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8A8F1A-6416-467F-AF22-6AD90EDE4DEE}"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344613" y="1333500"/>
            <a:ext cx="2743200" cy="4000500"/>
          </a:xfrm>
        </p:spPr>
        <p:txBody>
          <a:bodyPr>
            <a:normAutofit/>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333500"/>
            <a:ext cx="4114800" cy="4000500"/>
          </a:xfrm>
        </p:spPr>
        <p:txBody>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83AE7BB-A80A-45DC-B0E2-5B22CBFE720C}"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DBD06-AEEF-4FAD-A41F-424A18182F5B}" type="datetime1">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44613" y="952500"/>
            <a:ext cx="3276000" cy="685800"/>
          </a:xfrm>
        </p:spPr>
        <p:txBody>
          <a:bodyPr anchor="ctr" anchorCtr="0">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344613"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0200" y="952500"/>
            <a:ext cx="3276000" cy="685800"/>
          </a:xfrm>
        </p:spPr>
        <p:txBody>
          <a:bodyPr anchor="ctr" anchorCtr="0">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10200"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FAC3BF-9CE8-44ED-AFC9-BEB19362FA21}" type="datetime1">
              <a:rPr lang="en-US" smtClean="0">
                <a:solidFill>
                  <a:srgbClr val="FFFFFF"/>
                </a:solidFill>
              </a:rPr>
              <a:pPr/>
              <a:t>6/11/2010</a:t>
            </a:fld>
            <a:endParaRPr>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BBBAE0E-8C72-4215-8AC3-3CED884B3B08}"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FC4B3-1E2D-45AF-AE1D-5161E1B27596}" type="datetime1">
              <a:rPr lang="en-US" smtClean="0">
                <a:solidFill>
                  <a:srgbClr val="FFFFFF"/>
                </a:solidFill>
              </a:rPr>
              <a:pPr/>
              <a:t>6/11/2010</a:t>
            </a:fld>
            <a:endParaRPr>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217991" y="1324240"/>
            <a:ext cx="4468811" cy="2836333"/>
          </a:xfrm>
        </p:spPr>
        <p:txBody>
          <a:bodyPr/>
          <a:lstStyle>
            <a:lvl1pPr>
              <a:defRPr sz="1800"/>
            </a:lvl1pPr>
            <a:lvl2pPr>
              <a:defRPr sz="1400"/>
            </a:lvl2pPr>
            <a:lvl3pPr marL="457200">
              <a:defRPr sz="1400"/>
            </a:lvl3pPr>
            <a:lvl4pPr marL="457200" indent="-174625">
              <a:defRPr sz="1400"/>
            </a:lvl4pPr>
            <a:lvl5pPr marL="457200" indent="-174625">
              <a:defRPr sz="1400"/>
            </a:lvl5pPr>
            <a:lvl6pPr marL="457200" indent="-174625">
              <a:defRPr sz="1400"/>
            </a:lvl6pPr>
            <a:lvl7pPr marL="457200" indent="-174625">
              <a:defRPr sz="1400"/>
            </a:lvl7pPr>
            <a:lvl8pPr marL="457200" indent="-174625">
              <a:defRPr sz="1400"/>
            </a:lvl8pPr>
            <a:lvl9pPr marL="457200" indent="-174625">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344612" y="1333500"/>
            <a:ext cx="2401888" cy="2836333"/>
          </a:xfrm>
        </p:spPr>
        <p:txBody>
          <a:bodyPr>
            <a:normAutofit/>
          </a:bodyPr>
          <a:lstStyle>
            <a:lvl1pPr marL="0" indent="0">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5F9E095-197F-440C-BF22-2D539B55FCD2}"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52148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612" y="1333500"/>
            <a:ext cx="2401888"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282F0113-629A-47F1-AF2C-8112A5B793DE}"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3" y="1479619"/>
            <a:ext cx="6975475"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F17E5025-FFA9-4542-B5B0-C5695AFBAD6E}"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100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612" y="1333500"/>
            <a:ext cx="2401888"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2F75AA1B-077B-45F3-831E-4DB10E06918E}"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0" name="Picture Placeholder 2"/>
          <p:cNvSpPr>
            <a:spLocks noGrp="1"/>
          </p:cNvSpPr>
          <p:nvPr>
            <p:ph type="pic" idx="13"/>
          </p:nvPr>
        </p:nvSpPr>
        <p:spPr>
          <a:xfrm>
            <a:off x="6638399" y="4143703"/>
            <a:ext cx="1861200" cy="103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2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2" y="1479619"/>
            <a:ext cx="2908800"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4F65A124-6669-485A-AA38-C6CEA35D5EDD}"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Picture Placeholder 2"/>
          <p:cNvSpPr>
            <a:spLocks noGrp="1"/>
          </p:cNvSpPr>
          <p:nvPr>
            <p:ph type="pic" idx="13"/>
          </p:nvPr>
        </p:nvSpPr>
        <p:spPr>
          <a:xfrm>
            <a:off x="5594100" y="1479619"/>
            <a:ext cx="2908800"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92A00320-4FA4-4948-8ABD-34F84241876B}"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4" name="Picture Placeholder 2"/>
          <p:cNvSpPr>
            <a:spLocks noGrp="1"/>
          </p:cNvSpPr>
          <p:nvPr>
            <p:ph type="pic" idx="1"/>
          </p:nvPr>
        </p:nvSpPr>
        <p:spPr>
          <a:xfrm>
            <a:off x="4312405" y="3003000"/>
            <a:ext cx="4276800" cy="2250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4" name="Picture Placeholder 2"/>
          <p:cNvSpPr>
            <a:spLocks noGrp="1"/>
          </p:cNvSpPr>
          <p:nvPr>
            <p:ph type="pic" idx="13"/>
          </p:nvPr>
        </p:nvSpPr>
        <p:spPr>
          <a:xfrm>
            <a:off x="6713886"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6" name="Picture Placeholder 2"/>
          <p:cNvSpPr>
            <a:spLocks noGrp="1"/>
          </p:cNvSpPr>
          <p:nvPr>
            <p:ph type="pic" idx="15"/>
          </p:nvPr>
        </p:nvSpPr>
        <p:spPr>
          <a:xfrm>
            <a:off x="4301647"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C5CBCB07-5348-453D-819F-C6BC7A855EFA}"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4" name="Picture Placeholder 2"/>
          <p:cNvSpPr>
            <a:spLocks noGrp="1"/>
          </p:cNvSpPr>
          <p:nvPr>
            <p:ph type="pic" idx="1"/>
          </p:nvPr>
        </p:nvSpPr>
        <p:spPr>
          <a:xfrm>
            <a:off x="1469101"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5" name="Picture Placeholder 2"/>
          <p:cNvSpPr>
            <a:spLocks noGrp="1"/>
          </p:cNvSpPr>
          <p:nvPr>
            <p:ph type="pic" idx="13"/>
          </p:nvPr>
        </p:nvSpPr>
        <p:spPr>
          <a:xfrm>
            <a:off x="5507700"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Picture Placeholder 2"/>
          <p:cNvSpPr>
            <a:spLocks noGrp="1"/>
          </p:cNvSpPr>
          <p:nvPr>
            <p:ph type="pic" idx="14"/>
          </p:nvPr>
        </p:nvSpPr>
        <p:spPr>
          <a:xfrm>
            <a:off x="3488401" y="346500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001CC35-CD4C-4E4F-BDA8-81D8B969B462}" type="datetime1">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7031" y="381001"/>
            <a:ext cx="529771" cy="40005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381000"/>
            <a:ext cx="5486400" cy="4953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F3F2771-EE6C-49B3-9041-BC8B85E7B3E3}" type="datetime1">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DA1FC65D-C27F-4C6B-986D-C42C7C4DA2B3}"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2" name="Picture Placeholder 2"/>
          <p:cNvSpPr>
            <a:spLocks noGrp="1"/>
          </p:cNvSpPr>
          <p:nvPr>
            <p:ph type="pic" idx="13"/>
          </p:nvPr>
        </p:nvSpPr>
        <p:spPr>
          <a:xfrm>
            <a:off x="6713886"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5" name="Picture Placeholder 2"/>
          <p:cNvSpPr>
            <a:spLocks noGrp="1"/>
          </p:cNvSpPr>
          <p:nvPr>
            <p:ph type="pic" idx="14"/>
          </p:nvPr>
        </p:nvSpPr>
        <p:spPr>
          <a:xfrm>
            <a:off x="6713886" y="2898488"/>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8" name="Picture Placeholder 2"/>
          <p:cNvSpPr>
            <a:spLocks noGrp="1"/>
          </p:cNvSpPr>
          <p:nvPr>
            <p:ph type="pic" idx="15"/>
          </p:nvPr>
        </p:nvSpPr>
        <p:spPr>
          <a:xfrm>
            <a:off x="4301647"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0" name="Picture Placeholder 2"/>
          <p:cNvSpPr>
            <a:spLocks noGrp="1"/>
          </p:cNvSpPr>
          <p:nvPr>
            <p:ph type="pic" idx="16"/>
          </p:nvPr>
        </p:nvSpPr>
        <p:spPr>
          <a:xfrm>
            <a:off x="4301647" y="2898488"/>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4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469101"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BD4A723A-0302-4B20-AFB4-A45632C4E7A2}"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Picture Placeholder 2"/>
          <p:cNvSpPr>
            <a:spLocks noGrp="1"/>
          </p:cNvSpPr>
          <p:nvPr>
            <p:ph type="pic" idx="13"/>
          </p:nvPr>
        </p:nvSpPr>
        <p:spPr>
          <a:xfrm>
            <a:off x="5507700"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3" name="Picture Placeholder 2"/>
          <p:cNvSpPr>
            <a:spLocks noGrp="1"/>
          </p:cNvSpPr>
          <p:nvPr>
            <p:ph type="pic" idx="14"/>
          </p:nvPr>
        </p:nvSpPr>
        <p:spPr>
          <a:xfrm>
            <a:off x="1469100" y="345271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4" name="Picture Placeholder 2"/>
          <p:cNvSpPr>
            <a:spLocks noGrp="1"/>
          </p:cNvSpPr>
          <p:nvPr>
            <p:ph type="pic" idx="15"/>
          </p:nvPr>
        </p:nvSpPr>
        <p:spPr>
          <a:xfrm>
            <a:off x="5507699" y="345271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2" name="Title 1"/>
          <p:cNvSpPr>
            <a:spLocks noGrp="1"/>
          </p:cNvSpPr>
          <p:nvPr>
            <p:ph type="title"/>
          </p:nvPr>
        </p:nvSpPr>
        <p:spPr>
          <a:xfrm>
            <a:off x="1344612" y="328706"/>
            <a:ext cx="5975350"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6026286" y="1378500"/>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7FBBAFD-522A-4787-85AD-A73EA47F6A89}"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9" name="Picture Placeholder 2"/>
          <p:cNvSpPr>
            <a:spLocks noGrp="1"/>
          </p:cNvSpPr>
          <p:nvPr>
            <p:ph type="pic" idx="13"/>
          </p:nvPr>
        </p:nvSpPr>
        <p:spPr>
          <a:xfrm>
            <a:off x="6026286" y="2716857"/>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0" name="Picture Placeholder 2"/>
          <p:cNvSpPr>
            <a:spLocks noGrp="1"/>
          </p:cNvSpPr>
          <p:nvPr>
            <p:ph type="pic" idx="14"/>
          </p:nvPr>
        </p:nvSpPr>
        <p:spPr>
          <a:xfrm>
            <a:off x="6026286" y="4055213"/>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Content Placeholder 2"/>
          <p:cNvSpPr>
            <a:spLocks noGrp="1"/>
          </p:cNvSpPr>
          <p:nvPr>
            <p:ph idx="15"/>
          </p:nvPr>
        </p:nvSpPr>
        <p:spPr>
          <a:xfrm>
            <a:off x="1344615" y="1333500"/>
            <a:ext cx="4318001" cy="3876713"/>
          </a:xfrm>
        </p:spPr>
        <p:txBody>
          <a:bodyPr/>
          <a:lstStyle>
            <a:lvl1pPr>
              <a:spcBef>
                <a:spcPts val="1600"/>
              </a:spcBef>
              <a:spcAft>
                <a:spcPts val="0"/>
              </a:spcAft>
              <a:defRPr sz="1600" b="1"/>
            </a:lvl1pPr>
            <a:lvl2pPr marL="0" indent="0">
              <a:spcBef>
                <a:spcPts val="600"/>
              </a:spcBef>
              <a:buNone/>
              <a:defRPr sz="1400"/>
            </a:lvl2pPr>
            <a:lvl3pPr>
              <a:spcBef>
                <a:spcPts val="600"/>
              </a:spcBef>
              <a:defRPr sz="1400"/>
            </a:lvl3pPr>
            <a:lvl4pPr marL="449263" indent="-174625">
              <a:defRPr sz="1600"/>
            </a:lvl4pPr>
            <a:lvl5pPr marL="449263" indent="-174625">
              <a:defRPr sz="1600"/>
            </a:lvl5pPr>
            <a:lvl6pPr marL="449263" indent="-174625">
              <a:defRPr sz="1600"/>
            </a:lvl6pPr>
            <a:lvl7pPr marL="449263" indent="-174625">
              <a:defRPr sz="1600"/>
            </a:lvl7pPr>
            <a:lvl8pPr marL="449263" indent="-174625">
              <a:defRPr sz="1600"/>
            </a:lvl8pPr>
            <a:lvl9pPr marL="449263" indent="-174625">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1809750"/>
            <a:ext cx="7315200" cy="2095500"/>
          </a:xfrm>
        </p:spPr>
        <p:txBody>
          <a:bodyPr anchor="ctr" anchorCtr="0">
            <a:normAutofit/>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15ADF4B-B9C7-49F5-9CE6-3C89BA01C8D7}"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Text Placeholder 3"/>
          <p:cNvSpPr>
            <a:spLocks noGrp="1"/>
          </p:cNvSpPr>
          <p:nvPr>
            <p:ph type="body" sz="half" idx="13"/>
          </p:nvPr>
        </p:nvSpPr>
        <p:spPr>
          <a:xfrm>
            <a:off x="1371600" y="4151690"/>
            <a:ext cx="7315200" cy="674310"/>
          </a:xfrm>
        </p:spPr>
        <p:txBody>
          <a:bodyPr>
            <a:normAutofit/>
          </a:bodyPr>
          <a:lstStyle>
            <a:lvl1pPr marL="0" indent="0">
              <a:spcBef>
                <a:spcPts val="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E018-9428-4255-A736-0DF6DAD27DD7}"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7031" y="381001"/>
            <a:ext cx="529771" cy="40005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381000"/>
            <a:ext cx="5486400" cy="4953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1553B43-7207-4CF3-B8E1-83108F4D247D}"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eam Slide 12">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784983" y="4242122"/>
            <a:ext cx="2440800" cy="975000"/>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6225353" y="4242122"/>
            <a:ext cx="2440800" cy="97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94A519-06B4-405C-B81D-F498FB93806F}"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4" name="Picture Placeholder 18"/>
          <p:cNvSpPr>
            <a:spLocks noGrp="1"/>
          </p:cNvSpPr>
          <p:nvPr>
            <p:ph type="pic" sz="quarter" idx="63"/>
          </p:nvPr>
        </p:nvSpPr>
        <p:spPr>
          <a:xfrm>
            <a:off x="3806435" y="4247029"/>
            <a:ext cx="954000" cy="795000"/>
          </a:xfrm>
        </p:spPr>
        <p:txBody>
          <a:bodyPr>
            <a:normAutofit/>
          </a:bodyPr>
          <a:lstStyle>
            <a:lvl1pPr>
              <a:defRPr sz="1100">
                <a:solidFill>
                  <a:srgbClr val="FFFFFF"/>
                </a:solidFill>
              </a:defRPr>
            </a:lvl1pPr>
          </a:lstStyle>
          <a:p>
            <a:endParaRPr lang="en-US"/>
          </a:p>
        </p:txBody>
      </p:sp>
      <p:sp>
        <p:nvSpPr>
          <p:cNvPr id="135" name="Text Placeholder 3"/>
          <p:cNvSpPr>
            <a:spLocks noGrp="1"/>
          </p:cNvSpPr>
          <p:nvPr>
            <p:ph type="body" sz="half" idx="64" hasCustomPrompt="1"/>
          </p:nvPr>
        </p:nvSpPr>
        <p:spPr>
          <a:xfrm>
            <a:off x="4900129"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6" name="Text Placeholder 3"/>
          <p:cNvSpPr>
            <a:spLocks noGrp="1"/>
          </p:cNvSpPr>
          <p:nvPr>
            <p:ph type="body" sz="half" idx="65" hasCustomPrompt="1"/>
          </p:nvPr>
        </p:nvSpPr>
        <p:spPr>
          <a:xfrm>
            <a:off x="4900129"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7" name="Text Placeholder 3"/>
          <p:cNvSpPr>
            <a:spLocks noGrp="1"/>
          </p:cNvSpPr>
          <p:nvPr>
            <p:ph type="body" sz="half" idx="66" hasCustomPrompt="1"/>
          </p:nvPr>
        </p:nvSpPr>
        <p:spPr>
          <a:xfrm>
            <a:off x="4900129"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8" name="Picture Placeholder 18"/>
          <p:cNvSpPr>
            <a:spLocks noGrp="1"/>
          </p:cNvSpPr>
          <p:nvPr>
            <p:ph type="pic" sz="quarter" idx="67"/>
          </p:nvPr>
        </p:nvSpPr>
        <p:spPr>
          <a:xfrm>
            <a:off x="6253341" y="4247029"/>
            <a:ext cx="954000" cy="795000"/>
          </a:xfrm>
        </p:spPr>
        <p:txBody>
          <a:bodyPr>
            <a:normAutofit/>
          </a:bodyPr>
          <a:lstStyle>
            <a:lvl1pPr>
              <a:defRPr sz="1100">
                <a:solidFill>
                  <a:srgbClr val="FFFFFF"/>
                </a:solidFill>
              </a:defRPr>
            </a:lvl1pPr>
          </a:lstStyle>
          <a:p>
            <a:endParaRPr lang="en-US"/>
          </a:p>
        </p:txBody>
      </p:sp>
      <p:sp>
        <p:nvSpPr>
          <p:cNvPr id="139" name="Text Placeholder 3"/>
          <p:cNvSpPr>
            <a:spLocks noGrp="1"/>
          </p:cNvSpPr>
          <p:nvPr>
            <p:ph type="body" sz="half" idx="68" hasCustomPrompt="1"/>
          </p:nvPr>
        </p:nvSpPr>
        <p:spPr>
          <a:xfrm>
            <a:off x="7347035"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40" name="Text Placeholder 3"/>
          <p:cNvSpPr>
            <a:spLocks noGrp="1"/>
          </p:cNvSpPr>
          <p:nvPr>
            <p:ph type="body" sz="half" idx="69" hasCustomPrompt="1"/>
          </p:nvPr>
        </p:nvSpPr>
        <p:spPr>
          <a:xfrm>
            <a:off x="7347035"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41" name="Text Placeholder 3"/>
          <p:cNvSpPr>
            <a:spLocks noGrp="1"/>
          </p:cNvSpPr>
          <p:nvPr>
            <p:ph type="body" sz="half" idx="70" hasCustomPrompt="1"/>
          </p:nvPr>
        </p:nvSpPr>
        <p:spPr>
          <a:xfrm>
            <a:off x="7347035"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eam Slide 11">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784983" y="4242122"/>
            <a:ext cx="2440800" cy="975000"/>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F09F0-63B8-4537-A7A7-3AE245C9CB38}"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4" name="Picture Placeholder 18"/>
          <p:cNvSpPr>
            <a:spLocks noGrp="1"/>
          </p:cNvSpPr>
          <p:nvPr>
            <p:ph type="pic" sz="quarter" idx="63"/>
          </p:nvPr>
        </p:nvSpPr>
        <p:spPr>
          <a:xfrm>
            <a:off x="3806435" y="4247029"/>
            <a:ext cx="954000" cy="795000"/>
          </a:xfrm>
        </p:spPr>
        <p:txBody>
          <a:bodyPr>
            <a:normAutofit/>
          </a:bodyPr>
          <a:lstStyle>
            <a:lvl1pPr>
              <a:defRPr sz="1100">
                <a:solidFill>
                  <a:srgbClr val="FFFFFF"/>
                </a:solidFill>
              </a:defRPr>
            </a:lvl1pPr>
          </a:lstStyle>
          <a:p>
            <a:endParaRPr lang="en-US"/>
          </a:p>
        </p:txBody>
      </p:sp>
      <p:sp>
        <p:nvSpPr>
          <p:cNvPr id="135" name="Text Placeholder 3"/>
          <p:cNvSpPr>
            <a:spLocks noGrp="1"/>
          </p:cNvSpPr>
          <p:nvPr>
            <p:ph type="body" sz="half" idx="64" hasCustomPrompt="1"/>
          </p:nvPr>
        </p:nvSpPr>
        <p:spPr>
          <a:xfrm>
            <a:off x="4900129"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6" name="Text Placeholder 3"/>
          <p:cNvSpPr>
            <a:spLocks noGrp="1"/>
          </p:cNvSpPr>
          <p:nvPr>
            <p:ph type="body" sz="half" idx="65" hasCustomPrompt="1"/>
          </p:nvPr>
        </p:nvSpPr>
        <p:spPr>
          <a:xfrm>
            <a:off x="4900129"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7" name="Text Placeholder 3"/>
          <p:cNvSpPr>
            <a:spLocks noGrp="1"/>
          </p:cNvSpPr>
          <p:nvPr>
            <p:ph type="body" sz="half" idx="66" hasCustomPrompt="1"/>
          </p:nvPr>
        </p:nvSpPr>
        <p:spPr>
          <a:xfrm>
            <a:off x="4900129"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eam Slide 10">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467C17-5B70-4C12-9327-95744A545B11}"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eam Slide 9">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097788-72FB-4194-B87F-9E37EE904587}"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am Slide 12">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784983" y="4242122"/>
            <a:ext cx="2440800" cy="975000"/>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6225353" y="4242122"/>
            <a:ext cx="2440800" cy="97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F05A9C-E778-4C46-A691-8CD8B7FBAEE9}" type="datetime1">
              <a:rPr lang="en-US" smtClean="0"/>
              <a:pPr/>
              <a:t>6/11/2010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4" name="Picture Placeholder 18"/>
          <p:cNvSpPr>
            <a:spLocks noGrp="1"/>
          </p:cNvSpPr>
          <p:nvPr>
            <p:ph type="pic" sz="quarter" idx="63"/>
          </p:nvPr>
        </p:nvSpPr>
        <p:spPr>
          <a:xfrm>
            <a:off x="3806435" y="4247029"/>
            <a:ext cx="954000" cy="795000"/>
          </a:xfrm>
        </p:spPr>
        <p:txBody>
          <a:bodyPr>
            <a:normAutofit/>
          </a:bodyPr>
          <a:lstStyle>
            <a:lvl1pPr>
              <a:defRPr sz="1100">
                <a:solidFill>
                  <a:srgbClr val="FFFFFF"/>
                </a:solidFill>
              </a:defRPr>
            </a:lvl1pPr>
          </a:lstStyle>
          <a:p>
            <a:endParaRPr lang="en-US"/>
          </a:p>
        </p:txBody>
      </p:sp>
      <p:sp>
        <p:nvSpPr>
          <p:cNvPr id="135" name="Text Placeholder 3"/>
          <p:cNvSpPr>
            <a:spLocks noGrp="1"/>
          </p:cNvSpPr>
          <p:nvPr>
            <p:ph type="body" sz="half" idx="64" hasCustomPrompt="1"/>
          </p:nvPr>
        </p:nvSpPr>
        <p:spPr>
          <a:xfrm>
            <a:off x="4900129"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6" name="Text Placeholder 3"/>
          <p:cNvSpPr>
            <a:spLocks noGrp="1"/>
          </p:cNvSpPr>
          <p:nvPr>
            <p:ph type="body" sz="half" idx="65" hasCustomPrompt="1"/>
          </p:nvPr>
        </p:nvSpPr>
        <p:spPr>
          <a:xfrm>
            <a:off x="4900129"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7" name="Text Placeholder 3"/>
          <p:cNvSpPr>
            <a:spLocks noGrp="1"/>
          </p:cNvSpPr>
          <p:nvPr>
            <p:ph type="body" sz="half" idx="66" hasCustomPrompt="1"/>
          </p:nvPr>
        </p:nvSpPr>
        <p:spPr>
          <a:xfrm>
            <a:off x="4900129"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8" name="Picture Placeholder 18"/>
          <p:cNvSpPr>
            <a:spLocks noGrp="1"/>
          </p:cNvSpPr>
          <p:nvPr>
            <p:ph type="pic" sz="quarter" idx="67"/>
          </p:nvPr>
        </p:nvSpPr>
        <p:spPr>
          <a:xfrm>
            <a:off x="6253341" y="4247029"/>
            <a:ext cx="954000" cy="795000"/>
          </a:xfrm>
        </p:spPr>
        <p:txBody>
          <a:bodyPr>
            <a:normAutofit/>
          </a:bodyPr>
          <a:lstStyle>
            <a:lvl1pPr>
              <a:defRPr sz="1100">
                <a:solidFill>
                  <a:srgbClr val="FFFFFF"/>
                </a:solidFill>
              </a:defRPr>
            </a:lvl1pPr>
          </a:lstStyle>
          <a:p>
            <a:endParaRPr lang="en-US"/>
          </a:p>
        </p:txBody>
      </p:sp>
      <p:sp>
        <p:nvSpPr>
          <p:cNvPr id="139" name="Text Placeholder 3"/>
          <p:cNvSpPr>
            <a:spLocks noGrp="1"/>
          </p:cNvSpPr>
          <p:nvPr>
            <p:ph type="body" sz="half" idx="68" hasCustomPrompt="1"/>
          </p:nvPr>
        </p:nvSpPr>
        <p:spPr>
          <a:xfrm>
            <a:off x="7347035"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40" name="Text Placeholder 3"/>
          <p:cNvSpPr>
            <a:spLocks noGrp="1"/>
          </p:cNvSpPr>
          <p:nvPr>
            <p:ph type="body" sz="half" idx="69" hasCustomPrompt="1"/>
          </p:nvPr>
        </p:nvSpPr>
        <p:spPr>
          <a:xfrm>
            <a:off x="7347035"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41" name="Text Placeholder 3"/>
          <p:cNvSpPr>
            <a:spLocks noGrp="1"/>
          </p:cNvSpPr>
          <p:nvPr>
            <p:ph type="body" sz="half" idx="70" hasCustomPrompt="1"/>
          </p:nvPr>
        </p:nvSpPr>
        <p:spPr>
          <a:xfrm>
            <a:off x="7347035"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eam Slide 8">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998455-262A-4A5E-888B-7C244F4CCFFE}"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eam Slide 7">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215491-854F-4DBF-88E7-DD975F94CE8D}"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eam Slide 6">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08841E-29FD-4E9B-AEA1-B3845E07F5CC}"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eam Slide 5">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64922C-9172-4032-AC3C-55B8ADE15E9C}"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eam Slide 4">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CC03AE-59F2-4D76-9C94-0ABA421F600F}"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eam Slide 3">
    <p:spTree>
      <p:nvGrpSpPr>
        <p:cNvPr id="1" name=""/>
        <p:cNvGrpSpPr/>
        <p:nvPr/>
      </p:nvGrpSpPr>
      <p:grpSpPr>
        <a:xfrm>
          <a:off x="0" y="0"/>
          <a:ext cx="0" cy="0"/>
          <a:chOff x="0" y="0"/>
          <a:chExt cx="0" cy="0"/>
        </a:xfrm>
      </p:grpSpPr>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0CA4E3-FA0A-40AB-97D2-DAC94CE67AC1}"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73075" y="264583"/>
            <a:ext cx="8197850" cy="21497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24078458-18B6-4D45-9A29-62CFFF0B1907}" type="slidenum">
              <a:rPr>
                <a:solidFill>
                  <a:srgbClr val="FFFFFF"/>
                </a:solidFill>
              </a:rPr>
              <a:pPr>
                <a:defRPr/>
              </a:pPr>
              <a:t>‹#›</a:t>
            </a:fld>
            <a:endParaRPr>
              <a:solidFill>
                <a:srgbClr val="FFFFFF"/>
              </a:solidFil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smtClean="0"/>
            </a:lvl1pPr>
          </a:lstStyle>
          <a:p>
            <a:pPr>
              <a:defRPr/>
            </a:pPr>
            <a:fld id="{D91BD7DD-ABD0-48F7-960C-0CCE18146015}" type="datetime1">
              <a:rPr lang="en-US" smtClean="0">
                <a:solidFill>
                  <a:srgbClr val="FFFFFF"/>
                </a:solidFill>
              </a:rPr>
              <a:pPr>
                <a:defRPr/>
              </a:pPr>
              <a:t>6/11/2010</a:t>
            </a:fld>
            <a:endParaRPr lang="en-GB" dirty="0">
              <a:solidFill>
                <a:srgbClr val="FFFFFF"/>
              </a:solidFill>
            </a:endParaRPr>
          </a:p>
        </p:txBody>
      </p:sp>
      <p:sp>
        <p:nvSpPr>
          <p:cNvPr id="4" name="Footer Placeholder 3"/>
          <p:cNvSpPr>
            <a:spLocks noGrp="1"/>
          </p:cNvSpPr>
          <p:nvPr>
            <p:ph type="ftr" sz="quarter" idx="11"/>
          </p:nvPr>
        </p:nvSpPr>
        <p:spPr/>
        <p:txBody>
          <a:bodyPr/>
          <a:lstStyle>
            <a:lvl1pPr>
              <a:defRPr smtClean="0"/>
            </a:lvl1p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5F72C033-8CE9-4D6D-850E-4015C28A1D76}" type="slidenum">
              <a:rPr lang="en-GB">
                <a:solidFill>
                  <a:srgbClr val="FFFFFF"/>
                </a:solidFill>
              </a:rPr>
              <a:pPr>
                <a:defRPr/>
              </a:pPr>
              <a:t>‹#›</a:t>
            </a:fld>
            <a:endParaRPr lang="en-GB">
              <a:solidFill>
                <a:srgbClr val="FFFFFF"/>
              </a:solidFill>
            </a:endParaRPr>
          </a:p>
        </p:txBody>
      </p:sp>
    </p:spTree>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2773FF5-011C-4BCC-B281-327FC2A5323D}" type="datetime1">
              <a:rPr lang="en-US" smtClean="0">
                <a:solidFill>
                  <a:srgbClr val="2A0C4B"/>
                </a:solidFill>
              </a:rPr>
              <a:pPr>
                <a:defRPr/>
              </a:pPr>
              <a:t>6/11/2010</a:t>
            </a:fld>
            <a:endParaRPr dirty="0">
              <a:solidFill>
                <a:srgbClr val="2A0C4B"/>
              </a:solidFill>
            </a:endParaRPr>
          </a:p>
        </p:txBody>
      </p:sp>
      <p:sp>
        <p:nvSpPr>
          <p:cNvPr id="4" name="Footer Placeholder 3"/>
          <p:cNvSpPr>
            <a:spLocks noGrp="1"/>
          </p:cNvSpPr>
          <p:nvPr>
            <p:ph type="ftr" sz="quarter" idx="11"/>
          </p:nvPr>
        </p:nvSpPr>
        <p:spPr/>
        <p:txBody>
          <a:bodyPr/>
          <a:lstStyle/>
          <a:p>
            <a:pPr>
              <a:defRPr/>
            </a:pPr>
            <a:endParaRPr lang="en-US" dirty="0">
              <a:solidFill>
                <a:srgbClr val="2A0C4B"/>
              </a:solidFill>
            </a:endParaRPr>
          </a:p>
        </p:txBody>
      </p:sp>
      <p:sp>
        <p:nvSpPr>
          <p:cNvPr id="5" name="Slide Number Placeholder 4"/>
          <p:cNvSpPr>
            <a:spLocks noGrp="1"/>
          </p:cNvSpPr>
          <p:nvPr>
            <p:ph type="sldNum" sz="quarter" idx="12"/>
          </p:nvPr>
        </p:nvSpPr>
        <p:spPr/>
        <p:txBody>
          <a:bodyPr/>
          <a:lstStyle/>
          <a:p>
            <a:pPr>
              <a:defRPr/>
            </a:pPr>
            <a:fld id="{C6B8D0B3-C455-49C6-B82B-EC76F5140482}" type="slidenum">
              <a:rPr lang="en-GB">
                <a:solidFill>
                  <a:srgbClr val="2A0C4B"/>
                </a:solidFill>
              </a:rPr>
              <a:pPr>
                <a:defRPr/>
              </a:pPr>
              <a:t>‹#›</a:t>
            </a:fld>
            <a:endParaRPr lang="en-GB">
              <a:solidFill>
                <a:srgbClr val="2A0C4B"/>
              </a:solidFill>
            </a:endParaRPr>
          </a:p>
        </p:txBody>
      </p:sp>
      <p:sp>
        <p:nvSpPr>
          <p:cNvPr id="7" name="Text Placeholder 3"/>
          <p:cNvSpPr>
            <a:spLocks noGrp="1"/>
          </p:cNvSpPr>
          <p:nvPr userDrawn="1">
            <p:ph type="body" sz="half" idx="2"/>
          </p:nvPr>
        </p:nvSpPr>
        <p:spPr>
          <a:xfrm>
            <a:off x="1295400" y="1333500"/>
            <a:ext cx="3962400" cy="3937000"/>
          </a:xfrm>
        </p:spPr>
        <p:txBody>
          <a:bodyPr>
            <a:noAutofit/>
          </a:bodyPr>
          <a:lstStyle/>
          <a:p>
            <a:pPr algn="just"/>
            <a:endParaRPr lang="en-GB" sz="1400" dirty="0" smtClean="0"/>
          </a:p>
          <a:p>
            <a:pPr algn="just"/>
            <a:endParaRPr lang="en-GB" sz="1400" dirty="0" smtClean="0"/>
          </a:p>
          <a:p>
            <a:pPr algn="just"/>
            <a:endParaRPr lang="en-GB" sz="1400" dirty="0"/>
          </a:p>
        </p:txBody>
      </p:sp>
      <p:sp>
        <p:nvSpPr>
          <p:cNvPr id="8" name="Rectangle 7"/>
          <p:cNvSpPr/>
          <p:nvPr userDrawn="1"/>
        </p:nvSpPr>
        <p:spPr>
          <a:xfrm>
            <a:off x="6324603" y="1333500"/>
            <a:ext cx="2338387" cy="2836333"/>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 name="Title 1"/>
          <p:cNvSpPr>
            <a:spLocks noGrp="1"/>
          </p:cNvSpPr>
          <p:nvPr>
            <p:ph type="ctrTitle"/>
          </p:nvPr>
        </p:nvSpPr>
        <p:spPr>
          <a:xfrm>
            <a:off x="1344612" y="328706"/>
            <a:ext cx="5984034" cy="381000"/>
          </a:xfrm>
        </p:spPr>
        <p:txBody>
          <a:bodyPr/>
          <a:lstStyle/>
          <a:p>
            <a:r>
              <a:rPr lang="en-US" dirty="0" smtClean="0"/>
              <a:t>Click to edit Master title style</a:t>
            </a:r>
            <a:endParaRPr lang="en-US" dirty="0"/>
          </a:p>
        </p:txBody>
      </p:sp>
      <p:sp>
        <p:nvSpPr>
          <p:cNvPr id="11" name="Subtitle 2"/>
          <p:cNvSpPr>
            <a:spLocks noGrp="1"/>
          </p:cNvSpPr>
          <p:nvPr>
            <p:ph type="subTitle" idx="1"/>
          </p:nvPr>
        </p:nvSpPr>
        <p:spPr>
          <a:xfrm>
            <a:off x="1344612" y="734785"/>
            <a:ext cx="5984034" cy="304800"/>
          </a:xfrm>
        </p:spPr>
        <p:txBody>
          <a:bodyPr rtlCol="0">
            <a:normAutofit/>
          </a:bodyPr>
          <a:lstStyle>
            <a:lvl1pPr marL="0" indent="0" algn="l" defTabSz="914400" rtl="0" eaLnBrk="1" latinLnBrk="0" hangingPunct="1">
              <a:spcBef>
                <a:spcPct val="0"/>
              </a:spcBef>
              <a:buNone/>
              <a:defRPr lang="en-US" sz="2000" b="0" kern="1200" dirty="0" smtClean="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2"/>
          <p:cNvSpPr>
            <a:spLocks noGrp="1"/>
          </p:cNvSpPr>
          <p:nvPr>
            <p:ph type="pic" idx="13"/>
          </p:nvPr>
        </p:nvSpPr>
        <p:spPr>
          <a:xfrm>
            <a:off x="6477000" y="1450500"/>
            <a:ext cx="2057400" cy="26135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4612" y="328706"/>
            <a:ext cx="5984034" cy="3810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44612" y="734785"/>
            <a:ext cx="5984034" cy="304800"/>
          </a:xfrm>
        </p:spPr>
        <p:txBody>
          <a:bodyPr rtlCol="0">
            <a:normAutofit/>
          </a:bodyPr>
          <a:lstStyle>
            <a:lvl1pPr marL="0" indent="0" algn="l" defTabSz="914400" rtl="0" eaLnBrk="1" latinLnBrk="0" hangingPunct="1">
              <a:spcBef>
                <a:spcPct val="0"/>
              </a:spcBef>
              <a:buNone/>
              <a:defRPr lang="en-US" sz="2000" b="0" kern="1200" dirty="0" smtClean="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AD1BB18-A6EF-40DC-9C70-D4765C360981}" type="datetime1">
              <a:rPr lang="en-US" smtClean="0">
                <a:solidFill>
                  <a:srgbClr val="FFFFFF"/>
                </a:solidFill>
              </a:rPr>
              <a:pPr>
                <a:defRPr/>
              </a:pPr>
              <a:t>6/11/2010</a:t>
            </a:fld>
            <a:endParaRPr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3B7D069D-1456-4A85-A9F2-85EEE6154C7A}"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am Slide 11">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784983" y="4242122"/>
            <a:ext cx="2440800" cy="975000"/>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A93F42-D0AD-4F1D-AAD0-12B72EC7DA6F}" type="datetime1">
              <a:rPr lang="en-US" smtClean="0"/>
              <a:pPr/>
              <a:t>6/11/2010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4" name="Picture Placeholder 18"/>
          <p:cNvSpPr>
            <a:spLocks noGrp="1"/>
          </p:cNvSpPr>
          <p:nvPr>
            <p:ph type="pic" sz="quarter" idx="63"/>
          </p:nvPr>
        </p:nvSpPr>
        <p:spPr>
          <a:xfrm>
            <a:off x="3806435" y="4247029"/>
            <a:ext cx="954000" cy="795000"/>
          </a:xfrm>
        </p:spPr>
        <p:txBody>
          <a:bodyPr>
            <a:normAutofit/>
          </a:bodyPr>
          <a:lstStyle>
            <a:lvl1pPr>
              <a:defRPr sz="1100">
                <a:solidFill>
                  <a:srgbClr val="FFFFFF"/>
                </a:solidFill>
              </a:defRPr>
            </a:lvl1pPr>
          </a:lstStyle>
          <a:p>
            <a:endParaRPr lang="en-US"/>
          </a:p>
        </p:txBody>
      </p:sp>
      <p:sp>
        <p:nvSpPr>
          <p:cNvPr id="135" name="Text Placeholder 3"/>
          <p:cNvSpPr>
            <a:spLocks noGrp="1"/>
          </p:cNvSpPr>
          <p:nvPr>
            <p:ph type="body" sz="half" idx="64" hasCustomPrompt="1"/>
          </p:nvPr>
        </p:nvSpPr>
        <p:spPr>
          <a:xfrm>
            <a:off x="4900129"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6" name="Text Placeholder 3"/>
          <p:cNvSpPr>
            <a:spLocks noGrp="1"/>
          </p:cNvSpPr>
          <p:nvPr>
            <p:ph type="body" sz="half" idx="65" hasCustomPrompt="1"/>
          </p:nvPr>
        </p:nvSpPr>
        <p:spPr>
          <a:xfrm>
            <a:off x="4900129"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7" name="Text Placeholder 3"/>
          <p:cNvSpPr>
            <a:spLocks noGrp="1"/>
          </p:cNvSpPr>
          <p:nvPr>
            <p:ph type="body" sz="half" idx="66" hasCustomPrompt="1"/>
          </p:nvPr>
        </p:nvSpPr>
        <p:spPr>
          <a:xfrm>
            <a:off x="4900129"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5F95072-C319-4195-854D-9382F4299D51}" type="datetime1">
              <a:rPr lang="en-US" smtClean="0">
                <a:solidFill>
                  <a:srgbClr val="FFFFFF"/>
                </a:solidFill>
              </a:rPr>
              <a:pPr>
                <a:defRPr/>
              </a:pPr>
              <a:t>6/11/2010</a:t>
            </a:fld>
            <a:endParaRPr dirty="0">
              <a:solidFill>
                <a:srgbClr val="FFFFFF"/>
              </a:solidFill>
            </a:endParaRPr>
          </a:p>
        </p:txBody>
      </p:sp>
      <p:sp>
        <p:nvSpPr>
          <p:cNvPr id="5" name="Footer Placeholder 4"/>
          <p:cNvSpPr>
            <a:spLocks noGrp="1"/>
          </p:cNvSpPr>
          <p:nvPr>
            <p:ph type="ftr" sz="quarter" idx="11"/>
          </p:nvPr>
        </p:nvSpPr>
        <p:spPr>
          <a:xfrm rot="16200000">
            <a:off x="-668602" y="2477825"/>
            <a:ext cx="2616732" cy="365125"/>
          </a:xfrm>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0AADD447-896C-4D1E-B4A4-9BA9415E3A8F}"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4614" y="2349500"/>
            <a:ext cx="7342187" cy="709083"/>
          </a:xfrm>
        </p:spPr>
        <p:txBody>
          <a:bodyPr>
            <a:noAutofit/>
          </a:bodyPr>
          <a:lstStyle>
            <a:lvl1pPr algn="l">
              <a:defRPr sz="48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344614" y="3069922"/>
            <a:ext cx="7342187" cy="304800"/>
          </a:xfrm>
        </p:spPr>
        <p:txBody>
          <a:bodyPr>
            <a:normAutofit/>
          </a:bodyPr>
          <a:lstStyle>
            <a:lvl1pPr marL="0" indent="0">
              <a:spcBef>
                <a:spcPts val="0"/>
              </a:spcBef>
              <a:buNone/>
              <a:defRPr lang="en-US" sz="2000" b="0" kern="1200" dirty="0" smtClean="0">
                <a:solidFill>
                  <a:schemeClr val="tx1"/>
                </a:solidFill>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22F244-C968-4D4F-B816-049B463948F3}" type="datetime1">
              <a:rPr lang="en-US" smtClean="0">
                <a:solidFill>
                  <a:srgbClr val="FFFFFF"/>
                </a:solidFill>
              </a:rPr>
              <a:pPr>
                <a:defRPr/>
              </a:pPr>
              <a:t>6/11/2010</a:t>
            </a:fld>
            <a:endParaRPr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145D291E-D012-4991-9377-C5F0ED3E9EA0}"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344613" y="1333500"/>
            <a:ext cx="2743200" cy="4000500"/>
          </a:xfrm>
        </p:spPr>
        <p:txBody>
          <a:bodyPr>
            <a:normAutofit/>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333500"/>
            <a:ext cx="4114800" cy="4000500"/>
          </a:xfrm>
        </p:spPr>
        <p:txBody>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9AD883D-C478-4962-B1D3-EF88ABEED98F}" type="datetime1">
              <a:rPr lang="en-US" smtClean="0">
                <a:solidFill>
                  <a:srgbClr val="FFFFFF"/>
                </a:solidFill>
              </a:rPr>
              <a:pPr>
                <a:defRPr/>
              </a:pPr>
              <a:t>6/11/2010</a:t>
            </a:fld>
            <a:endParaRPr dirty="0">
              <a:solidFill>
                <a:srgbClr val="FFFFFF"/>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5"/>
          <p:cNvSpPr>
            <a:spLocks noGrp="1"/>
          </p:cNvSpPr>
          <p:nvPr>
            <p:ph type="sldNum" sz="quarter" idx="12"/>
          </p:nvPr>
        </p:nvSpPr>
        <p:spPr/>
        <p:txBody>
          <a:bodyPr/>
          <a:lstStyle>
            <a:lvl1pPr>
              <a:defRPr/>
            </a:lvl1pPr>
          </a:lstStyle>
          <a:p>
            <a:pPr>
              <a:defRPr/>
            </a:pPr>
            <a:fld id="{6CB73289-B1EA-49BA-B730-E805B25B68DA}"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44613" y="952500"/>
            <a:ext cx="3276000" cy="685800"/>
          </a:xfrm>
        </p:spPr>
        <p:txBody>
          <a:bodyPr anchor="ctr">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344613"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0200" y="952500"/>
            <a:ext cx="3276000" cy="685800"/>
          </a:xfrm>
        </p:spPr>
        <p:txBody>
          <a:bodyPr anchor="ctr">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10200"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5187AFF-B478-4C81-9CC1-3CFB1AD6A718}" type="datetime1">
              <a:rPr lang="en-US" smtClean="0">
                <a:solidFill>
                  <a:srgbClr val="FFFFFF"/>
                </a:solidFill>
              </a:rPr>
              <a:pPr>
                <a:defRPr/>
              </a:pPr>
              <a:t>6/11/2010</a:t>
            </a:fld>
            <a:endParaRPr dirty="0">
              <a:solidFill>
                <a:srgbClr val="FFFFFF"/>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Slide Number Placeholder 5"/>
          <p:cNvSpPr>
            <a:spLocks noGrp="1"/>
          </p:cNvSpPr>
          <p:nvPr>
            <p:ph type="sldNum" sz="quarter" idx="12"/>
          </p:nvPr>
        </p:nvSpPr>
        <p:spPr/>
        <p:txBody>
          <a:bodyPr/>
          <a:lstStyle>
            <a:lvl1pPr>
              <a:defRPr/>
            </a:lvl1pPr>
          </a:lstStyle>
          <a:p>
            <a:pPr>
              <a:defRPr/>
            </a:pPr>
            <a:fld id="{C3169FE8-32D1-4C93-905F-8CB7E206FFD2}"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2369D63-F903-4DA3-9EC8-8BE14C1246D0}" type="datetime1">
              <a:rPr lang="en-US" smtClean="0">
                <a:solidFill>
                  <a:srgbClr val="FFFFFF"/>
                </a:solidFill>
              </a:rPr>
              <a:pPr>
                <a:defRPr/>
              </a:pPr>
              <a:t>6/11/2010</a:t>
            </a:fld>
            <a:endParaRPr dirty="0">
              <a:solidFill>
                <a:srgbClr val="FFFFFF"/>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5" name="Slide Number Placeholder 5"/>
          <p:cNvSpPr>
            <a:spLocks noGrp="1"/>
          </p:cNvSpPr>
          <p:nvPr>
            <p:ph type="sldNum" sz="quarter" idx="12"/>
          </p:nvPr>
        </p:nvSpPr>
        <p:spPr/>
        <p:txBody>
          <a:bodyPr/>
          <a:lstStyle>
            <a:lvl1pPr>
              <a:defRPr/>
            </a:lvl1pPr>
          </a:lstStyle>
          <a:p>
            <a:pPr>
              <a:defRPr/>
            </a:pPr>
            <a:fld id="{3C769934-6728-49C3-8E26-DA4DBC0BAB98}"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58F0E3-9B30-4515-A809-D5C363BE6E12}" type="datetime1">
              <a:rPr lang="en-US" smtClean="0">
                <a:solidFill>
                  <a:srgbClr val="FFFFFF"/>
                </a:solidFill>
              </a:rPr>
              <a:pPr>
                <a:defRPr/>
              </a:pPr>
              <a:t>6/11/2010</a:t>
            </a:fld>
            <a:endParaRPr dirty="0">
              <a:solidFill>
                <a:srgbClr val="FFFFFF"/>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4" name="Slide Number Placeholder 5"/>
          <p:cNvSpPr>
            <a:spLocks noGrp="1"/>
          </p:cNvSpPr>
          <p:nvPr>
            <p:ph type="sldNum" sz="quarter" idx="12"/>
          </p:nvPr>
        </p:nvSpPr>
        <p:spPr/>
        <p:txBody>
          <a:bodyPr/>
          <a:lstStyle>
            <a:lvl1pPr>
              <a:defRPr/>
            </a:lvl1pPr>
          </a:lstStyle>
          <a:p>
            <a:pPr>
              <a:defRPr/>
            </a:pPr>
            <a:fld id="{B23DA085-E8A3-49E1-AA6E-AB45F90606FB}"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rtlCol="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217991" y="1324240"/>
            <a:ext cx="4468811" cy="2836333"/>
          </a:xfrm>
        </p:spPr>
        <p:txBody>
          <a:bodyPr/>
          <a:lstStyle>
            <a:lvl1pPr>
              <a:defRPr sz="1800"/>
            </a:lvl1pPr>
            <a:lvl2pPr>
              <a:defRPr sz="1400"/>
            </a:lvl2pPr>
            <a:lvl3pPr marL="457200">
              <a:defRPr sz="1400"/>
            </a:lvl3pPr>
            <a:lvl4pPr marL="457200" indent="-174625">
              <a:defRPr sz="1400"/>
            </a:lvl4pPr>
            <a:lvl5pPr marL="457200" indent="-174625">
              <a:defRPr sz="1400"/>
            </a:lvl5pPr>
            <a:lvl6pPr marL="457200" indent="-174625">
              <a:defRPr sz="1400"/>
            </a:lvl6pPr>
            <a:lvl7pPr marL="457200" indent="-174625">
              <a:defRPr sz="1400"/>
            </a:lvl7pPr>
            <a:lvl8pPr marL="457200" indent="-174625">
              <a:defRPr sz="1400"/>
            </a:lvl8pPr>
            <a:lvl9pPr marL="457200" indent="-174625">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344612" y="1333500"/>
            <a:ext cx="2401888" cy="2836333"/>
          </a:xfrm>
        </p:spPr>
        <p:txBody>
          <a:bodyPr>
            <a:normAutofit/>
          </a:bodyPr>
          <a:lstStyle>
            <a:lvl1pPr marL="0" indent="0">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1BD896-AE90-4D4E-B5C1-2B474F24B231}" type="datetime1">
              <a:rPr lang="en-US" smtClean="0">
                <a:solidFill>
                  <a:srgbClr val="FFFFFF"/>
                </a:solidFill>
              </a:rPr>
              <a:pPr>
                <a:defRPr/>
              </a:pPr>
              <a:t>6/11/2010</a:t>
            </a:fld>
            <a:endParaRPr dirty="0">
              <a:solidFill>
                <a:srgbClr val="FFFFFF"/>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5"/>
          <p:cNvSpPr>
            <a:spLocks noGrp="1"/>
          </p:cNvSpPr>
          <p:nvPr>
            <p:ph type="sldNum" sz="quarter" idx="12"/>
          </p:nvPr>
        </p:nvSpPr>
        <p:spPr/>
        <p:txBody>
          <a:bodyPr/>
          <a:lstStyle>
            <a:lvl1pPr>
              <a:defRPr/>
            </a:lvl1pPr>
          </a:lstStyle>
          <a:p>
            <a:pPr>
              <a:defRPr/>
            </a:pPr>
            <a:fld id="{2591D90D-A090-4A6C-91CB-3D98C5882909}"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rtlCol="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521480"/>
          </a:xfrm>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344612" y="1333500"/>
            <a:ext cx="2401888" cy="2836333"/>
          </a:xfrm>
        </p:spPr>
        <p:txBody>
          <a:bodyPr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32A448-7B6F-49AC-8D9A-892F9A0F03B1}" type="datetime1">
              <a:rPr lang="en-US" smtClean="0">
                <a:solidFill>
                  <a:srgbClr val="FFFFFF"/>
                </a:solidFill>
              </a:rPr>
              <a:pPr>
                <a:defRPr/>
              </a:pPr>
              <a:t>6/11/2010</a:t>
            </a:fld>
            <a:endParaRPr dirty="0">
              <a:solidFill>
                <a:srgbClr val="FFFFFF"/>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5"/>
          <p:cNvSpPr>
            <a:spLocks noGrp="1"/>
          </p:cNvSpPr>
          <p:nvPr>
            <p:ph type="sldNum" sz="quarter" idx="12"/>
          </p:nvPr>
        </p:nvSpPr>
        <p:spPr/>
        <p:txBody>
          <a:bodyPr/>
          <a:lstStyle>
            <a:lvl1pPr>
              <a:defRPr/>
            </a:lvl1pPr>
          </a:lstStyle>
          <a:p>
            <a:pPr>
              <a:defRPr/>
            </a:pPr>
            <a:fld id="{8C17446E-FEA0-4520-BBA3-DEF958A1B44D}"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rtlCol="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3" y="1479619"/>
            <a:ext cx="6975475" cy="3699000"/>
          </a:xfrm>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Date Placeholder 3"/>
          <p:cNvSpPr>
            <a:spLocks noGrp="1"/>
          </p:cNvSpPr>
          <p:nvPr>
            <p:ph type="dt" sz="half" idx="10"/>
          </p:nvPr>
        </p:nvSpPr>
        <p:spPr/>
        <p:txBody>
          <a:bodyPr/>
          <a:lstStyle>
            <a:lvl1pPr>
              <a:defRPr/>
            </a:lvl1pPr>
          </a:lstStyle>
          <a:p>
            <a:pPr>
              <a:defRPr/>
            </a:pPr>
            <a:fld id="{F7646222-1DA1-40D7-83E7-ADC8F43EC215}" type="datetime1">
              <a:rPr lang="en-US" smtClean="0">
                <a:solidFill>
                  <a:srgbClr val="FFFFFF"/>
                </a:solidFill>
              </a:rPr>
              <a:pPr>
                <a:defRPr/>
              </a:pPr>
              <a:t>6/11/2010</a:t>
            </a:fld>
            <a:endParaRPr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7E93A699-51FE-495A-86F0-B6E318CD29AB}"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rtlCol="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100000"/>
          </a:xfrm>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344612" y="1333500"/>
            <a:ext cx="2401888" cy="2836333"/>
          </a:xfrm>
        </p:spPr>
        <p:txBody>
          <a:bodyPr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Picture Placeholder 2"/>
          <p:cNvSpPr>
            <a:spLocks noGrp="1"/>
          </p:cNvSpPr>
          <p:nvPr>
            <p:ph type="pic" idx="13"/>
          </p:nvPr>
        </p:nvSpPr>
        <p:spPr>
          <a:xfrm>
            <a:off x="6638399" y="4143703"/>
            <a:ext cx="1861200" cy="10350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6" name="Date Placeholder 3"/>
          <p:cNvSpPr>
            <a:spLocks noGrp="1"/>
          </p:cNvSpPr>
          <p:nvPr>
            <p:ph type="dt" sz="half" idx="14"/>
          </p:nvPr>
        </p:nvSpPr>
        <p:spPr/>
        <p:txBody>
          <a:bodyPr/>
          <a:lstStyle>
            <a:lvl1pPr>
              <a:defRPr/>
            </a:lvl1pPr>
          </a:lstStyle>
          <a:p>
            <a:pPr>
              <a:defRPr/>
            </a:pPr>
            <a:fld id="{549C81CD-64E8-451C-8EED-160FD1DBFE09}" type="datetime1">
              <a:rPr lang="en-US" smtClean="0">
                <a:solidFill>
                  <a:srgbClr val="FFFFFF"/>
                </a:solidFill>
              </a:rPr>
              <a:pPr>
                <a:defRPr/>
              </a:pPr>
              <a:t>6/11/2010</a:t>
            </a:fld>
            <a:endParaRPr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endParaRPr lang="en-US">
              <a:solidFill>
                <a:srgbClr val="FFFFFF"/>
              </a:solidFill>
            </a:endParaRPr>
          </a:p>
        </p:txBody>
      </p:sp>
      <p:sp>
        <p:nvSpPr>
          <p:cNvPr id="8" name="Slide Number Placeholder 5"/>
          <p:cNvSpPr>
            <a:spLocks noGrp="1"/>
          </p:cNvSpPr>
          <p:nvPr>
            <p:ph type="sldNum" sz="quarter" idx="16"/>
          </p:nvPr>
        </p:nvSpPr>
        <p:spPr/>
        <p:txBody>
          <a:bodyPr/>
          <a:lstStyle>
            <a:lvl1pPr>
              <a:defRPr/>
            </a:lvl1pPr>
          </a:lstStyle>
          <a:p>
            <a:pPr>
              <a:defRPr/>
            </a:pPr>
            <a:fld id="{11E8BA78-7A67-4BE1-863F-0C497505E607}"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Slide 10">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CCBBE6-BDB2-4D91-8A03-73A42994337D}" type="datetime1">
              <a:rPr lang="en-US" smtClean="0"/>
              <a:pPr/>
              <a:t>6/11/2010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2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rtlCol="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2" y="1479619"/>
            <a:ext cx="2908800" cy="3699000"/>
          </a:xfrm>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8" name="Picture Placeholder 2"/>
          <p:cNvSpPr>
            <a:spLocks noGrp="1"/>
          </p:cNvSpPr>
          <p:nvPr>
            <p:ph type="pic" idx="13"/>
          </p:nvPr>
        </p:nvSpPr>
        <p:spPr>
          <a:xfrm>
            <a:off x="5594100" y="1479619"/>
            <a:ext cx="2908800" cy="3699000"/>
          </a:xfrm>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5" name="Date Placeholder 3"/>
          <p:cNvSpPr>
            <a:spLocks noGrp="1"/>
          </p:cNvSpPr>
          <p:nvPr>
            <p:ph type="dt" sz="half" idx="14"/>
          </p:nvPr>
        </p:nvSpPr>
        <p:spPr/>
        <p:txBody>
          <a:bodyPr/>
          <a:lstStyle>
            <a:lvl1pPr>
              <a:defRPr/>
            </a:lvl1pPr>
          </a:lstStyle>
          <a:p>
            <a:pPr>
              <a:defRPr/>
            </a:pPr>
            <a:fld id="{6B030E1F-4DB9-49A3-8277-2FE0D3327349}" type="datetime1">
              <a:rPr lang="en-US" smtClean="0">
                <a:solidFill>
                  <a:srgbClr val="FFFFFF"/>
                </a:solidFill>
              </a:rPr>
              <a:pPr>
                <a:defRPr/>
              </a:pPr>
              <a:t>6/11/2010</a:t>
            </a:fld>
            <a:endParaRPr dirty="0">
              <a:solidFill>
                <a:srgbClr val="FFFFFF"/>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srgbClr val="FFFFFF"/>
              </a:solidFill>
            </a:endParaRPr>
          </a:p>
        </p:txBody>
      </p:sp>
      <p:sp>
        <p:nvSpPr>
          <p:cNvPr id="7" name="Slide Number Placeholder 5"/>
          <p:cNvSpPr>
            <a:spLocks noGrp="1"/>
          </p:cNvSpPr>
          <p:nvPr>
            <p:ph type="sldNum" sz="quarter" idx="16"/>
          </p:nvPr>
        </p:nvSpPr>
        <p:spPr/>
        <p:txBody>
          <a:bodyPr/>
          <a:lstStyle>
            <a:lvl1pPr>
              <a:defRPr/>
            </a:lvl1pPr>
          </a:lstStyle>
          <a:p>
            <a:pPr>
              <a:defRPr/>
            </a:pPr>
            <a:fld id="{B870ACE6-9296-470A-8B2A-14D8108F83AB}"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rtlCol="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Picture Placeholder 2"/>
          <p:cNvSpPr>
            <a:spLocks noGrp="1"/>
          </p:cNvSpPr>
          <p:nvPr>
            <p:ph type="pic" idx="1"/>
          </p:nvPr>
        </p:nvSpPr>
        <p:spPr>
          <a:xfrm>
            <a:off x="4312405" y="3003000"/>
            <a:ext cx="4276800" cy="22500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24" name="Picture Placeholder 2"/>
          <p:cNvSpPr>
            <a:spLocks noGrp="1"/>
          </p:cNvSpPr>
          <p:nvPr>
            <p:ph type="pic" idx="13"/>
          </p:nvPr>
        </p:nvSpPr>
        <p:spPr>
          <a:xfrm>
            <a:off x="6713886" y="1401703"/>
            <a:ext cx="1861200" cy="11850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6" name="Picture Placeholder 2"/>
          <p:cNvSpPr>
            <a:spLocks noGrp="1"/>
          </p:cNvSpPr>
          <p:nvPr>
            <p:ph type="pic" idx="15"/>
          </p:nvPr>
        </p:nvSpPr>
        <p:spPr>
          <a:xfrm>
            <a:off x="4301647" y="1401703"/>
            <a:ext cx="1861200" cy="11850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7" name="Date Placeholder 3"/>
          <p:cNvSpPr>
            <a:spLocks noGrp="1"/>
          </p:cNvSpPr>
          <p:nvPr>
            <p:ph type="dt" sz="half" idx="16"/>
          </p:nvPr>
        </p:nvSpPr>
        <p:spPr/>
        <p:txBody>
          <a:bodyPr/>
          <a:lstStyle>
            <a:lvl1pPr>
              <a:defRPr/>
            </a:lvl1pPr>
          </a:lstStyle>
          <a:p>
            <a:pPr>
              <a:defRPr/>
            </a:pPr>
            <a:fld id="{D78E6F81-0CDA-4E2C-9966-41CDAA42A29B}" type="datetime1">
              <a:rPr lang="en-US" smtClean="0">
                <a:solidFill>
                  <a:srgbClr val="FFFFFF"/>
                </a:solidFill>
              </a:rPr>
              <a:pPr>
                <a:defRPr/>
              </a:pPr>
              <a:t>6/11/2010</a:t>
            </a:fld>
            <a:endParaRPr dirty="0">
              <a:solidFill>
                <a:srgbClr val="FFFFFF"/>
              </a:solidFill>
            </a:endParaRPr>
          </a:p>
        </p:txBody>
      </p:sp>
      <p:sp>
        <p:nvSpPr>
          <p:cNvPr id="8" name="Footer Placeholder 4"/>
          <p:cNvSpPr>
            <a:spLocks noGrp="1"/>
          </p:cNvSpPr>
          <p:nvPr>
            <p:ph type="ftr" sz="quarter" idx="17"/>
          </p:nvPr>
        </p:nvSpPr>
        <p:spPr/>
        <p:txBody>
          <a:bodyPr/>
          <a:lstStyle>
            <a:lvl1pPr>
              <a:defRPr/>
            </a:lvl1pPr>
          </a:lstStyle>
          <a:p>
            <a:pPr>
              <a:defRPr/>
            </a:pPr>
            <a:endParaRPr lang="en-US">
              <a:solidFill>
                <a:srgbClr val="FFFFFF"/>
              </a:solidFill>
            </a:endParaRPr>
          </a:p>
        </p:txBody>
      </p:sp>
      <p:sp>
        <p:nvSpPr>
          <p:cNvPr id="9" name="Slide Number Placeholder 5"/>
          <p:cNvSpPr>
            <a:spLocks noGrp="1"/>
          </p:cNvSpPr>
          <p:nvPr>
            <p:ph type="sldNum" sz="quarter" idx="18"/>
          </p:nvPr>
        </p:nvSpPr>
        <p:spPr/>
        <p:txBody>
          <a:bodyPr/>
          <a:lstStyle>
            <a:lvl1pPr>
              <a:defRPr/>
            </a:lvl1pPr>
          </a:lstStyle>
          <a:p>
            <a:pPr>
              <a:defRPr/>
            </a:pPr>
            <a:fld id="{55DD9BC8-2097-414A-9E28-005DF0FD5917}"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rtlCol="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14" name="Picture Placeholder 2"/>
          <p:cNvSpPr>
            <a:spLocks noGrp="1"/>
          </p:cNvSpPr>
          <p:nvPr>
            <p:ph type="pic" idx="1"/>
          </p:nvPr>
        </p:nvSpPr>
        <p:spPr>
          <a:xfrm>
            <a:off x="1469101" y="1405238"/>
            <a:ext cx="3081600" cy="17880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5" name="Picture Placeholder 2"/>
          <p:cNvSpPr>
            <a:spLocks noGrp="1"/>
          </p:cNvSpPr>
          <p:nvPr>
            <p:ph type="pic" idx="13"/>
          </p:nvPr>
        </p:nvSpPr>
        <p:spPr>
          <a:xfrm>
            <a:off x="5507700" y="1405238"/>
            <a:ext cx="3081600" cy="17880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6" name="Picture Placeholder 2"/>
          <p:cNvSpPr>
            <a:spLocks noGrp="1"/>
          </p:cNvSpPr>
          <p:nvPr>
            <p:ph type="pic" idx="14"/>
          </p:nvPr>
        </p:nvSpPr>
        <p:spPr>
          <a:xfrm>
            <a:off x="3488401" y="3465000"/>
            <a:ext cx="3081600" cy="17880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6" name="Date Placeholder 3"/>
          <p:cNvSpPr>
            <a:spLocks noGrp="1"/>
          </p:cNvSpPr>
          <p:nvPr>
            <p:ph type="dt" sz="half" idx="15"/>
          </p:nvPr>
        </p:nvSpPr>
        <p:spPr/>
        <p:txBody>
          <a:bodyPr/>
          <a:lstStyle>
            <a:lvl1pPr>
              <a:defRPr/>
            </a:lvl1pPr>
          </a:lstStyle>
          <a:p>
            <a:pPr>
              <a:defRPr/>
            </a:pPr>
            <a:fld id="{2F37616F-896A-44B4-9164-9DDA12F0ED28}" type="datetime1">
              <a:rPr lang="en-US" smtClean="0">
                <a:solidFill>
                  <a:srgbClr val="FFFFFF"/>
                </a:solidFill>
              </a:rPr>
              <a:pPr>
                <a:defRPr/>
              </a:pPr>
              <a:t>6/11/2010</a:t>
            </a:fld>
            <a:endParaRPr dirty="0">
              <a:solidFill>
                <a:srgbClr val="FFFFFF"/>
              </a:solidFill>
            </a:endParaRPr>
          </a:p>
        </p:txBody>
      </p:sp>
      <p:sp>
        <p:nvSpPr>
          <p:cNvPr id="7" name="Footer Placeholder 4"/>
          <p:cNvSpPr>
            <a:spLocks noGrp="1"/>
          </p:cNvSpPr>
          <p:nvPr>
            <p:ph type="ftr" sz="quarter" idx="16"/>
          </p:nvPr>
        </p:nvSpPr>
        <p:spPr/>
        <p:txBody>
          <a:bodyPr/>
          <a:lstStyle>
            <a:lvl1pPr>
              <a:defRPr/>
            </a:lvl1pPr>
          </a:lstStyle>
          <a:p>
            <a:pPr>
              <a:defRPr/>
            </a:pPr>
            <a:endParaRPr lang="en-US">
              <a:solidFill>
                <a:srgbClr val="FFFFFF"/>
              </a:solidFill>
            </a:endParaRPr>
          </a:p>
        </p:txBody>
      </p:sp>
      <p:sp>
        <p:nvSpPr>
          <p:cNvPr id="8" name="Slide Number Placeholder 5"/>
          <p:cNvSpPr>
            <a:spLocks noGrp="1"/>
          </p:cNvSpPr>
          <p:nvPr>
            <p:ph type="sldNum" sz="quarter" idx="17"/>
          </p:nvPr>
        </p:nvSpPr>
        <p:spPr/>
        <p:txBody>
          <a:bodyPr/>
          <a:lstStyle>
            <a:lvl1pPr>
              <a:defRPr/>
            </a:lvl1pPr>
          </a:lstStyle>
          <a:p>
            <a:pPr>
              <a:defRPr/>
            </a:pPr>
            <a:fld id="{6EDC09DA-23CC-4894-B862-562CD187442E}"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rtlCol="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Picture Placeholder 2"/>
          <p:cNvSpPr>
            <a:spLocks noGrp="1"/>
          </p:cNvSpPr>
          <p:nvPr>
            <p:ph type="pic" idx="13"/>
          </p:nvPr>
        </p:nvSpPr>
        <p:spPr>
          <a:xfrm>
            <a:off x="6713886" y="1401703"/>
            <a:ext cx="1861200" cy="11850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5" name="Picture Placeholder 2"/>
          <p:cNvSpPr>
            <a:spLocks noGrp="1"/>
          </p:cNvSpPr>
          <p:nvPr>
            <p:ph type="pic" idx="14"/>
          </p:nvPr>
        </p:nvSpPr>
        <p:spPr>
          <a:xfrm>
            <a:off x="6713886" y="2898488"/>
            <a:ext cx="1861200" cy="11850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8" name="Picture Placeholder 2"/>
          <p:cNvSpPr>
            <a:spLocks noGrp="1"/>
          </p:cNvSpPr>
          <p:nvPr>
            <p:ph type="pic" idx="15"/>
          </p:nvPr>
        </p:nvSpPr>
        <p:spPr>
          <a:xfrm>
            <a:off x="4301647" y="1401703"/>
            <a:ext cx="1861200" cy="11850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0" name="Picture Placeholder 2"/>
          <p:cNvSpPr>
            <a:spLocks noGrp="1"/>
          </p:cNvSpPr>
          <p:nvPr>
            <p:ph type="pic" idx="16"/>
          </p:nvPr>
        </p:nvSpPr>
        <p:spPr>
          <a:xfrm>
            <a:off x="4301647" y="2898488"/>
            <a:ext cx="1861200" cy="11850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8" name="Date Placeholder 3"/>
          <p:cNvSpPr>
            <a:spLocks noGrp="1"/>
          </p:cNvSpPr>
          <p:nvPr>
            <p:ph type="dt" sz="half" idx="17"/>
          </p:nvPr>
        </p:nvSpPr>
        <p:spPr/>
        <p:txBody>
          <a:bodyPr/>
          <a:lstStyle>
            <a:lvl1pPr>
              <a:defRPr/>
            </a:lvl1pPr>
          </a:lstStyle>
          <a:p>
            <a:pPr>
              <a:defRPr/>
            </a:pPr>
            <a:fld id="{0FBA901D-89E1-431A-9997-DBD70F479FED}" type="datetime1">
              <a:rPr lang="en-US" smtClean="0">
                <a:solidFill>
                  <a:srgbClr val="FFFFFF"/>
                </a:solidFill>
              </a:rPr>
              <a:pPr>
                <a:defRPr/>
              </a:pPr>
              <a:t>6/11/2010</a:t>
            </a:fld>
            <a:endParaRPr dirty="0">
              <a:solidFill>
                <a:srgbClr val="FFFFFF"/>
              </a:solidFill>
            </a:endParaRPr>
          </a:p>
        </p:txBody>
      </p:sp>
      <p:sp>
        <p:nvSpPr>
          <p:cNvPr id="9" name="Footer Placeholder 4"/>
          <p:cNvSpPr>
            <a:spLocks noGrp="1"/>
          </p:cNvSpPr>
          <p:nvPr>
            <p:ph type="ftr" sz="quarter" idx="18"/>
          </p:nvPr>
        </p:nvSpPr>
        <p:spPr/>
        <p:txBody>
          <a:bodyPr/>
          <a:lstStyle>
            <a:lvl1pPr>
              <a:defRPr/>
            </a:lvl1pPr>
          </a:lstStyle>
          <a:p>
            <a:pPr>
              <a:defRPr/>
            </a:pPr>
            <a:endParaRPr lang="en-US">
              <a:solidFill>
                <a:srgbClr val="FFFFFF"/>
              </a:solidFill>
            </a:endParaRPr>
          </a:p>
        </p:txBody>
      </p:sp>
      <p:sp>
        <p:nvSpPr>
          <p:cNvPr id="10" name="Slide Number Placeholder 5"/>
          <p:cNvSpPr>
            <a:spLocks noGrp="1"/>
          </p:cNvSpPr>
          <p:nvPr>
            <p:ph type="sldNum" sz="quarter" idx="19"/>
          </p:nvPr>
        </p:nvSpPr>
        <p:spPr/>
        <p:txBody>
          <a:bodyPr/>
          <a:lstStyle>
            <a:lvl1pPr>
              <a:defRPr/>
            </a:lvl1pPr>
          </a:lstStyle>
          <a:p>
            <a:pPr>
              <a:defRPr/>
            </a:pPr>
            <a:fld id="{9C046D58-BE22-43A4-A757-1AE1BD51609F}"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4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rtlCol="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469101" y="1405238"/>
            <a:ext cx="3081600" cy="17880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8" name="Picture Placeholder 2"/>
          <p:cNvSpPr>
            <a:spLocks noGrp="1"/>
          </p:cNvSpPr>
          <p:nvPr>
            <p:ph type="pic" idx="13"/>
          </p:nvPr>
        </p:nvSpPr>
        <p:spPr>
          <a:xfrm>
            <a:off x="5507700" y="1405238"/>
            <a:ext cx="3081600" cy="17880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3" name="Picture Placeholder 2"/>
          <p:cNvSpPr>
            <a:spLocks noGrp="1"/>
          </p:cNvSpPr>
          <p:nvPr>
            <p:ph type="pic" idx="14"/>
          </p:nvPr>
        </p:nvSpPr>
        <p:spPr>
          <a:xfrm>
            <a:off x="1469100" y="3452710"/>
            <a:ext cx="3081600" cy="17880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4" name="Picture Placeholder 2"/>
          <p:cNvSpPr>
            <a:spLocks noGrp="1"/>
          </p:cNvSpPr>
          <p:nvPr>
            <p:ph type="pic" idx="15"/>
          </p:nvPr>
        </p:nvSpPr>
        <p:spPr>
          <a:xfrm>
            <a:off x="5507699" y="3452710"/>
            <a:ext cx="3081600" cy="17880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7" name="Date Placeholder 3"/>
          <p:cNvSpPr>
            <a:spLocks noGrp="1"/>
          </p:cNvSpPr>
          <p:nvPr>
            <p:ph type="dt" sz="half" idx="16"/>
          </p:nvPr>
        </p:nvSpPr>
        <p:spPr/>
        <p:txBody>
          <a:bodyPr/>
          <a:lstStyle>
            <a:lvl1pPr>
              <a:defRPr/>
            </a:lvl1pPr>
          </a:lstStyle>
          <a:p>
            <a:pPr>
              <a:defRPr/>
            </a:pPr>
            <a:fld id="{DFBA0A9F-4D57-4AD4-BDEE-E73874A40214}" type="datetime1">
              <a:rPr lang="en-US" smtClean="0">
                <a:solidFill>
                  <a:srgbClr val="FFFFFF"/>
                </a:solidFill>
              </a:rPr>
              <a:pPr>
                <a:defRPr/>
              </a:pPr>
              <a:t>6/11/2010</a:t>
            </a:fld>
            <a:endParaRPr dirty="0">
              <a:solidFill>
                <a:srgbClr val="FFFFFF"/>
              </a:solidFill>
            </a:endParaRPr>
          </a:p>
        </p:txBody>
      </p:sp>
      <p:sp>
        <p:nvSpPr>
          <p:cNvPr id="9" name="Footer Placeholder 4"/>
          <p:cNvSpPr>
            <a:spLocks noGrp="1"/>
          </p:cNvSpPr>
          <p:nvPr>
            <p:ph type="ftr" sz="quarter" idx="17"/>
          </p:nvPr>
        </p:nvSpPr>
        <p:spPr/>
        <p:txBody>
          <a:bodyPr/>
          <a:lstStyle>
            <a:lvl1pPr>
              <a:defRPr/>
            </a:lvl1pPr>
          </a:lstStyle>
          <a:p>
            <a:pPr>
              <a:defRPr/>
            </a:pPr>
            <a:endParaRPr lang="en-US">
              <a:solidFill>
                <a:srgbClr val="FFFFFF"/>
              </a:solidFill>
            </a:endParaRPr>
          </a:p>
        </p:txBody>
      </p:sp>
      <p:sp>
        <p:nvSpPr>
          <p:cNvPr id="10" name="Slide Number Placeholder 5"/>
          <p:cNvSpPr>
            <a:spLocks noGrp="1"/>
          </p:cNvSpPr>
          <p:nvPr>
            <p:ph type="sldNum" sz="quarter" idx="18"/>
          </p:nvPr>
        </p:nvSpPr>
        <p:spPr/>
        <p:txBody>
          <a:bodyPr/>
          <a:lstStyle>
            <a:lvl1pPr>
              <a:defRPr/>
            </a:lvl1pPr>
          </a:lstStyle>
          <a:p>
            <a:pPr>
              <a:defRPr/>
            </a:pPr>
            <a:fld id="{D8B292E2-22AE-42C1-9CDC-7549B6D3A540}"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2" name="Title 1"/>
          <p:cNvSpPr>
            <a:spLocks noGrp="1"/>
          </p:cNvSpPr>
          <p:nvPr>
            <p:ph type="title"/>
          </p:nvPr>
        </p:nvSpPr>
        <p:spPr>
          <a:xfrm>
            <a:off x="1344612" y="328706"/>
            <a:ext cx="5975350" cy="381000"/>
          </a:xfrm>
        </p:spPr>
        <p:txBody>
          <a:bodyPr rtlCol="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6026286" y="1378500"/>
            <a:ext cx="2592000" cy="1110000"/>
          </a:xfrm>
          <a:ln w="12700">
            <a:noFill/>
            <a:miter lim="800000"/>
          </a:ln>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9" name="Picture Placeholder 2"/>
          <p:cNvSpPr>
            <a:spLocks noGrp="1"/>
          </p:cNvSpPr>
          <p:nvPr>
            <p:ph type="pic" idx="13"/>
          </p:nvPr>
        </p:nvSpPr>
        <p:spPr>
          <a:xfrm>
            <a:off x="6026286" y="2716857"/>
            <a:ext cx="2592000" cy="1110000"/>
          </a:xfrm>
          <a:ln w="12700">
            <a:noFill/>
            <a:miter lim="800000"/>
          </a:ln>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0" name="Picture Placeholder 2"/>
          <p:cNvSpPr>
            <a:spLocks noGrp="1"/>
          </p:cNvSpPr>
          <p:nvPr>
            <p:ph type="pic" idx="14"/>
          </p:nvPr>
        </p:nvSpPr>
        <p:spPr>
          <a:xfrm>
            <a:off x="6026286" y="4055213"/>
            <a:ext cx="2592000" cy="1110000"/>
          </a:xfrm>
          <a:ln w="12700">
            <a:noFill/>
            <a:miter lim="800000"/>
          </a:ln>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1" name="Content Placeholder 2"/>
          <p:cNvSpPr>
            <a:spLocks noGrp="1"/>
          </p:cNvSpPr>
          <p:nvPr>
            <p:ph idx="15"/>
          </p:nvPr>
        </p:nvSpPr>
        <p:spPr>
          <a:xfrm>
            <a:off x="1344615" y="1333500"/>
            <a:ext cx="4318001" cy="3876713"/>
          </a:xfrm>
        </p:spPr>
        <p:txBody>
          <a:bodyPr/>
          <a:lstStyle>
            <a:lvl1pPr>
              <a:spcBef>
                <a:spcPts val="1600"/>
              </a:spcBef>
              <a:spcAft>
                <a:spcPts val="0"/>
              </a:spcAft>
              <a:defRPr sz="1600" b="1"/>
            </a:lvl1pPr>
            <a:lvl2pPr marL="0" indent="0">
              <a:spcBef>
                <a:spcPts val="600"/>
              </a:spcBef>
              <a:buNone/>
              <a:defRPr sz="1400"/>
            </a:lvl2pPr>
            <a:lvl3pPr>
              <a:spcBef>
                <a:spcPts val="600"/>
              </a:spcBef>
              <a:defRPr sz="1400"/>
            </a:lvl3pPr>
            <a:lvl4pPr marL="449263" indent="-174625">
              <a:defRPr sz="1600"/>
            </a:lvl4pPr>
            <a:lvl5pPr marL="449263" indent="-174625">
              <a:defRPr sz="1600"/>
            </a:lvl5pPr>
            <a:lvl6pPr marL="449263" indent="-174625">
              <a:defRPr sz="1600"/>
            </a:lvl6pPr>
            <a:lvl7pPr marL="449263" indent="-174625">
              <a:defRPr sz="1600"/>
            </a:lvl7pPr>
            <a:lvl8pPr marL="449263" indent="-174625">
              <a:defRPr sz="1600"/>
            </a:lvl8pPr>
            <a:lvl9pPr marL="449263" indent="-174625">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Date Placeholder 3"/>
          <p:cNvSpPr>
            <a:spLocks noGrp="1"/>
          </p:cNvSpPr>
          <p:nvPr>
            <p:ph type="dt" sz="half" idx="16"/>
          </p:nvPr>
        </p:nvSpPr>
        <p:spPr/>
        <p:txBody>
          <a:bodyPr/>
          <a:lstStyle>
            <a:lvl1pPr>
              <a:defRPr/>
            </a:lvl1pPr>
          </a:lstStyle>
          <a:p>
            <a:pPr>
              <a:defRPr/>
            </a:pPr>
            <a:fld id="{06013BD4-3731-4CF2-945F-335E13365822}" type="datetime1">
              <a:rPr lang="en-US" smtClean="0">
                <a:solidFill>
                  <a:srgbClr val="FFFFFF"/>
                </a:solidFill>
              </a:rPr>
              <a:pPr>
                <a:defRPr/>
              </a:pPr>
              <a:t>6/11/2010</a:t>
            </a:fld>
            <a:endParaRPr dirty="0">
              <a:solidFill>
                <a:srgbClr val="FFFFFF"/>
              </a:solidFill>
            </a:endParaRPr>
          </a:p>
        </p:txBody>
      </p:sp>
      <p:sp>
        <p:nvSpPr>
          <p:cNvPr id="8" name="Footer Placeholder 4"/>
          <p:cNvSpPr>
            <a:spLocks noGrp="1"/>
          </p:cNvSpPr>
          <p:nvPr>
            <p:ph type="ftr" sz="quarter" idx="17"/>
          </p:nvPr>
        </p:nvSpPr>
        <p:spPr/>
        <p:txBody>
          <a:bodyPr/>
          <a:lstStyle>
            <a:lvl1pPr>
              <a:defRPr/>
            </a:lvl1pPr>
          </a:lstStyle>
          <a:p>
            <a:pPr>
              <a:defRPr/>
            </a:pPr>
            <a:endParaRPr lang="en-US">
              <a:solidFill>
                <a:srgbClr val="FFFFFF"/>
              </a:solidFill>
            </a:endParaRPr>
          </a:p>
        </p:txBody>
      </p:sp>
      <p:sp>
        <p:nvSpPr>
          <p:cNvPr id="12" name="Slide Number Placeholder 5"/>
          <p:cNvSpPr>
            <a:spLocks noGrp="1"/>
          </p:cNvSpPr>
          <p:nvPr>
            <p:ph type="sldNum" sz="quarter" idx="18"/>
          </p:nvPr>
        </p:nvSpPr>
        <p:spPr/>
        <p:txBody>
          <a:bodyPr/>
          <a:lstStyle>
            <a:lvl1pPr>
              <a:defRPr/>
            </a:lvl1pPr>
          </a:lstStyle>
          <a:p>
            <a:pPr>
              <a:defRPr/>
            </a:pPr>
            <a:fld id="{9E9FE20F-07CC-4DDE-AD8C-C13E41936390}"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1809750"/>
            <a:ext cx="7315200" cy="2095500"/>
          </a:xfrm>
        </p:spPr>
        <p:txBody>
          <a:bodyPr anchor="ctr">
            <a:normAutofit/>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ext Placeholder 3"/>
          <p:cNvSpPr>
            <a:spLocks noGrp="1"/>
          </p:cNvSpPr>
          <p:nvPr>
            <p:ph type="body" sz="half" idx="13"/>
          </p:nvPr>
        </p:nvSpPr>
        <p:spPr>
          <a:xfrm>
            <a:off x="1371600" y="4151690"/>
            <a:ext cx="7315200" cy="674310"/>
          </a:xfrm>
        </p:spPr>
        <p:txBody>
          <a:bodyPr>
            <a:normAutofit/>
          </a:bodyPr>
          <a:lstStyle>
            <a:lvl1pPr marL="0" indent="0">
              <a:spcBef>
                <a:spcPts val="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9FE87DB4-E57C-4AFB-9229-C05E36106ADE}" type="datetime1">
              <a:rPr lang="en-US" smtClean="0">
                <a:solidFill>
                  <a:srgbClr val="FFFFFF"/>
                </a:solidFill>
              </a:rPr>
              <a:pPr>
                <a:defRPr/>
              </a:pPr>
              <a:t>6/11/2010</a:t>
            </a:fld>
            <a:endParaRPr dirty="0">
              <a:solidFill>
                <a:srgbClr val="FFFFFF"/>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srgbClr val="FFFFFF"/>
              </a:solidFill>
            </a:endParaRPr>
          </a:p>
        </p:txBody>
      </p:sp>
      <p:sp>
        <p:nvSpPr>
          <p:cNvPr id="7" name="Slide Number Placeholder 5"/>
          <p:cNvSpPr>
            <a:spLocks noGrp="1"/>
          </p:cNvSpPr>
          <p:nvPr>
            <p:ph type="sldNum" sz="quarter" idx="16"/>
          </p:nvPr>
        </p:nvSpPr>
        <p:spPr/>
        <p:txBody>
          <a:bodyPr/>
          <a:lstStyle>
            <a:lvl1pPr>
              <a:defRPr/>
            </a:lvl1pPr>
          </a:lstStyle>
          <a:p>
            <a:pPr>
              <a:defRPr/>
            </a:pPr>
            <a:fld id="{C1EF2986-D0AC-4E43-BD2E-9CF8752E1A31}"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CDCB23-8105-456E-AE59-5698FF0E5904}" type="datetime1">
              <a:rPr lang="en-US" smtClean="0">
                <a:solidFill>
                  <a:srgbClr val="FFFFFF"/>
                </a:solidFill>
              </a:rPr>
              <a:pPr>
                <a:defRPr/>
              </a:pPr>
              <a:t>6/11/2010</a:t>
            </a:fld>
            <a:endParaRPr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56F06537-D5CD-4202-ADB6-5B4FD47D22DF}"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7031" y="381001"/>
            <a:ext cx="529771" cy="40005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381000"/>
            <a:ext cx="5486400" cy="4953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3DFBA9F-1EFA-44B7-9DE9-0B2C201C8586}" type="datetime1">
              <a:rPr lang="en-US" smtClean="0">
                <a:solidFill>
                  <a:srgbClr val="FFFFFF"/>
                </a:solidFill>
              </a:rPr>
              <a:pPr>
                <a:defRPr/>
              </a:pPr>
              <a:t>6/11/2010</a:t>
            </a:fld>
            <a:endParaRPr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FADBF09D-E1A7-4C8E-8577-AE3F66898A4D}"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eam Slide 12">
    <p:spTree>
      <p:nvGrpSpPr>
        <p:cNvPr id="1" name=""/>
        <p:cNvGrpSpPr/>
        <p:nvPr/>
      </p:nvGrpSpPr>
      <p:grpSpPr>
        <a:xfrm>
          <a:off x="0" y="0"/>
          <a:ext cx="0" cy="0"/>
          <a:chOff x="0" y="0"/>
          <a:chExt cx="0" cy="0"/>
        </a:xfrm>
      </p:grpSpPr>
      <p:sp>
        <p:nvSpPr>
          <p:cNvPr id="51" name="Rectangle 14"/>
          <p:cNvSpPr/>
          <p:nvPr/>
        </p:nvSpPr>
        <p:spPr>
          <a:xfrm>
            <a:off x="1344614" y="4242596"/>
            <a:ext cx="2441575" cy="974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2" name="Rectangle 15"/>
          <p:cNvSpPr/>
          <p:nvPr/>
        </p:nvSpPr>
        <p:spPr>
          <a:xfrm>
            <a:off x="3784603" y="4242596"/>
            <a:ext cx="2441575" cy="974989"/>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3" name="Rectangle 16"/>
          <p:cNvSpPr/>
          <p:nvPr/>
        </p:nvSpPr>
        <p:spPr>
          <a:xfrm>
            <a:off x="6224591" y="4242596"/>
            <a:ext cx="2441575" cy="9749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4" name="Rectangle 11"/>
          <p:cNvSpPr/>
          <p:nvPr/>
        </p:nvSpPr>
        <p:spPr>
          <a:xfrm>
            <a:off x="1344614" y="3272896"/>
            <a:ext cx="2441575" cy="9749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5" name="Rectangle 12"/>
          <p:cNvSpPr/>
          <p:nvPr/>
        </p:nvSpPr>
        <p:spPr>
          <a:xfrm>
            <a:off x="3784603" y="3272896"/>
            <a:ext cx="2441575" cy="97499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6" name="Rectangle 13"/>
          <p:cNvSpPr/>
          <p:nvPr/>
        </p:nvSpPr>
        <p:spPr>
          <a:xfrm>
            <a:off x="6224591" y="3272896"/>
            <a:ext cx="2441575" cy="9749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7" name="Rectangle 8"/>
          <p:cNvSpPr/>
          <p:nvPr/>
        </p:nvSpPr>
        <p:spPr>
          <a:xfrm>
            <a:off x="1344614" y="2303200"/>
            <a:ext cx="2441575" cy="974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8" name="Rectangle 9"/>
          <p:cNvSpPr/>
          <p:nvPr/>
        </p:nvSpPr>
        <p:spPr>
          <a:xfrm>
            <a:off x="3784603" y="2303200"/>
            <a:ext cx="2441575" cy="974989"/>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9" name="Rectangle 10"/>
          <p:cNvSpPr/>
          <p:nvPr/>
        </p:nvSpPr>
        <p:spPr>
          <a:xfrm>
            <a:off x="6224591" y="2303200"/>
            <a:ext cx="2441575" cy="9749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0" name="Rectangle 5"/>
          <p:cNvSpPr/>
          <p:nvPr/>
        </p:nvSpPr>
        <p:spPr>
          <a:xfrm>
            <a:off x="1344614" y="1333500"/>
            <a:ext cx="2441575" cy="974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1" name="Rectangle 6"/>
          <p:cNvSpPr/>
          <p:nvPr/>
        </p:nvSpPr>
        <p:spPr>
          <a:xfrm>
            <a:off x="3784603" y="1333500"/>
            <a:ext cx="2441575" cy="97499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2" name="Rectangle 7"/>
          <p:cNvSpPr/>
          <p:nvPr/>
        </p:nvSpPr>
        <p:spPr>
          <a:xfrm>
            <a:off x="6224591" y="1333500"/>
            <a:ext cx="2441575" cy="9749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9" name="Picture Placeholder 18"/>
          <p:cNvSpPr>
            <a:spLocks noGrp="1"/>
          </p:cNvSpPr>
          <p:nvPr>
            <p:ph type="pic" sz="quarter" idx="13"/>
          </p:nvPr>
        </p:nvSpPr>
        <p:spPr>
          <a:xfrm>
            <a:off x="1359529" y="1333500"/>
            <a:ext cx="954000" cy="795000"/>
          </a:xfrm>
        </p:spPr>
        <p:txBody>
          <a:bodyPr rtlCol="0">
            <a:normAutofit/>
          </a:bodyPr>
          <a:lstStyle>
            <a:lvl1pPr>
              <a:defRPr sz="1100">
                <a:solidFill>
                  <a:srgbClr val="FFFFFF"/>
                </a:solidFill>
              </a:defRPr>
            </a:lvl1pPr>
          </a:lstStyle>
          <a:p>
            <a:pPr lvl="0"/>
            <a:endParaRPr lang="en-US" noProof="0"/>
          </a:p>
        </p:txBody>
      </p:sp>
      <p:sp>
        <p:nvSpPr>
          <p:cNvPr id="31" name="Text Placeholder 3"/>
          <p:cNvSpPr>
            <a:spLocks noGrp="1"/>
          </p:cNvSpPr>
          <p:nvPr>
            <p:ph type="body" sz="half" idx="2"/>
          </p:nvPr>
        </p:nvSpPr>
        <p:spPr>
          <a:xfrm>
            <a:off x="2453223"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2" name="Text Placeholder 3"/>
          <p:cNvSpPr>
            <a:spLocks noGrp="1"/>
          </p:cNvSpPr>
          <p:nvPr>
            <p:ph type="body" sz="half" idx="25"/>
          </p:nvPr>
        </p:nvSpPr>
        <p:spPr>
          <a:xfrm>
            <a:off x="2453223"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3" name="Text Placeholder 3"/>
          <p:cNvSpPr>
            <a:spLocks noGrp="1"/>
          </p:cNvSpPr>
          <p:nvPr>
            <p:ph type="body" sz="half" idx="26"/>
          </p:nvPr>
        </p:nvSpPr>
        <p:spPr>
          <a:xfrm>
            <a:off x="2453223"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6" name="Picture Placeholder 18"/>
          <p:cNvSpPr>
            <a:spLocks noGrp="1"/>
          </p:cNvSpPr>
          <p:nvPr>
            <p:ph type="pic" sz="quarter" idx="27"/>
          </p:nvPr>
        </p:nvSpPr>
        <p:spPr>
          <a:xfrm>
            <a:off x="3806435" y="1333500"/>
            <a:ext cx="954000" cy="795000"/>
          </a:xfrm>
        </p:spPr>
        <p:txBody>
          <a:bodyPr rtlCol="0">
            <a:normAutofit/>
          </a:bodyPr>
          <a:lstStyle>
            <a:lvl1pPr>
              <a:defRPr sz="1100">
                <a:solidFill>
                  <a:srgbClr val="FFFFFF"/>
                </a:solidFill>
              </a:defRPr>
            </a:lvl1pPr>
          </a:lstStyle>
          <a:p>
            <a:pPr lvl="0"/>
            <a:endParaRPr lang="en-US" noProof="0"/>
          </a:p>
        </p:txBody>
      </p:sp>
      <p:sp>
        <p:nvSpPr>
          <p:cNvPr id="71" name="Text Placeholder 3"/>
          <p:cNvSpPr>
            <a:spLocks noGrp="1"/>
          </p:cNvSpPr>
          <p:nvPr>
            <p:ph type="body" sz="half" idx="28"/>
          </p:nvPr>
        </p:nvSpPr>
        <p:spPr>
          <a:xfrm>
            <a:off x="4900129"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2" name="Text Placeholder 3"/>
          <p:cNvSpPr>
            <a:spLocks noGrp="1"/>
          </p:cNvSpPr>
          <p:nvPr>
            <p:ph type="body" sz="half" idx="29"/>
          </p:nvPr>
        </p:nvSpPr>
        <p:spPr>
          <a:xfrm>
            <a:off x="4900129"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3" name="Text Placeholder 3"/>
          <p:cNvSpPr>
            <a:spLocks noGrp="1"/>
          </p:cNvSpPr>
          <p:nvPr>
            <p:ph type="body" sz="half" idx="30"/>
          </p:nvPr>
        </p:nvSpPr>
        <p:spPr>
          <a:xfrm>
            <a:off x="4900129"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4" name="Picture Placeholder 18"/>
          <p:cNvSpPr>
            <a:spLocks noGrp="1"/>
          </p:cNvSpPr>
          <p:nvPr>
            <p:ph type="pic" sz="quarter" idx="31"/>
          </p:nvPr>
        </p:nvSpPr>
        <p:spPr>
          <a:xfrm>
            <a:off x="6253341" y="1333500"/>
            <a:ext cx="954000" cy="795000"/>
          </a:xfrm>
        </p:spPr>
        <p:txBody>
          <a:bodyPr rtlCol="0">
            <a:normAutofit/>
          </a:bodyPr>
          <a:lstStyle>
            <a:lvl1pPr>
              <a:defRPr sz="1100">
                <a:solidFill>
                  <a:srgbClr val="FFFFFF"/>
                </a:solidFill>
              </a:defRPr>
            </a:lvl1pPr>
          </a:lstStyle>
          <a:p>
            <a:pPr lvl="0"/>
            <a:endParaRPr lang="en-US" noProof="0"/>
          </a:p>
        </p:txBody>
      </p:sp>
      <p:sp>
        <p:nvSpPr>
          <p:cNvPr id="75" name="Text Placeholder 3"/>
          <p:cNvSpPr>
            <a:spLocks noGrp="1"/>
          </p:cNvSpPr>
          <p:nvPr>
            <p:ph type="body" sz="half" idx="32"/>
          </p:nvPr>
        </p:nvSpPr>
        <p:spPr>
          <a:xfrm>
            <a:off x="7347035"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6" name="Text Placeholder 3"/>
          <p:cNvSpPr>
            <a:spLocks noGrp="1"/>
          </p:cNvSpPr>
          <p:nvPr>
            <p:ph type="body" sz="half" idx="33"/>
          </p:nvPr>
        </p:nvSpPr>
        <p:spPr>
          <a:xfrm>
            <a:off x="7347035"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7" name="Text Placeholder 3"/>
          <p:cNvSpPr>
            <a:spLocks noGrp="1"/>
          </p:cNvSpPr>
          <p:nvPr>
            <p:ph type="body" sz="half" idx="34"/>
          </p:nvPr>
        </p:nvSpPr>
        <p:spPr>
          <a:xfrm>
            <a:off x="7347035"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8" name="Picture Placeholder 18"/>
          <p:cNvSpPr>
            <a:spLocks noGrp="1"/>
          </p:cNvSpPr>
          <p:nvPr>
            <p:ph type="pic" sz="quarter" idx="35"/>
          </p:nvPr>
        </p:nvSpPr>
        <p:spPr>
          <a:xfrm>
            <a:off x="1359529" y="2307235"/>
            <a:ext cx="954000" cy="795000"/>
          </a:xfrm>
        </p:spPr>
        <p:txBody>
          <a:bodyPr rtlCol="0">
            <a:normAutofit/>
          </a:bodyPr>
          <a:lstStyle>
            <a:lvl1pPr>
              <a:defRPr sz="1100">
                <a:solidFill>
                  <a:srgbClr val="FFFFFF"/>
                </a:solidFill>
              </a:defRPr>
            </a:lvl1pPr>
          </a:lstStyle>
          <a:p>
            <a:pPr lvl="0"/>
            <a:endParaRPr lang="en-US" noProof="0"/>
          </a:p>
        </p:txBody>
      </p:sp>
      <p:sp>
        <p:nvSpPr>
          <p:cNvPr id="79" name="Text Placeholder 3"/>
          <p:cNvSpPr>
            <a:spLocks noGrp="1"/>
          </p:cNvSpPr>
          <p:nvPr>
            <p:ph type="body" sz="half" idx="36"/>
          </p:nvPr>
        </p:nvSpPr>
        <p:spPr>
          <a:xfrm>
            <a:off x="2453223"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0" name="Text Placeholder 3"/>
          <p:cNvSpPr>
            <a:spLocks noGrp="1"/>
          </p:cNvSpPr>
          <p:nvPr>
            <p:ph type="body" sz="half" idx="37"/>
          </p:nvPr>
        </p:nvSpPr>
        <p:spPr>
          <a:xfrm>
            <a:off x="2453223"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1" name="Text Placeholder 3"/>
          <p:cNvSpPr>
            <a:spLocks noGrp="1"/>
          </p:cNvSpPr>
          <p:nvPr>
            <p:ph type="body" sz="half" idx="38"/>
          </p:nvPr>
        </p:nvSpPr>
        <p:spPr>
          <a:xfrm>
            <a:off x="2453223"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2" name="Picture Placeholder 18"/>
          <p:cNvSpPr>
            <a:spLocks noGrp="1"/>
          </p:cNvSpPr>
          <p:nvPr>
            <p:ph type="pic" sz="quarter" idx="39"/>
          </p:nvPr>
        </p:nvSpPr>
        <p:spPr>
          <a:xfrm>
            <a:off x="3806435" y="2307235"/>
            <a:ext cx="954000" cy="795000"/>
          </a:xfrm>
        </p:spPr>
        <p:txBody>
          <a:bodyPr rtlCol="0">
            <a:normAutofit/>
          </a:bodyPr>
          <a:lstStyle>
            <a:lvl1pPr>
              <a:defRPr sz="1100">
                <a:solidFill>
                  <a:srgbClr val="FFFFFF"/>
                </a:solidFill>
              </a:defRPr>
            </a:lvl1pPr>
          </a:lstStyle>
          <a:p>
            <a:pPr lvl="0"/>
            <a:endParaRPr lang="en-US" noProof="0"/>
          </a:p>
        </p:txBody>
      </p:sp>
      <p:sp>
        <p:nvSpPr>
          <p:cNvPr id="87" name="Text Placeholder 3"/>
          <p:cNvSpPr>
            <a:spLocks noGrp="1"/>
          </p:cNvSpPr>
          <p:nvPr>
            <p:ph type="body" sz="half" idx="40"/>
          </p:nvPr>
        </p:nvSpPr>
        <p:spPr>
          <a:xfrm>
            <a:off x="4900129"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8" name="Text Placeholder 3"/>
          <p:cNvSpPr>
            <a:spLocks noGrp="1"/>
          </p:cNvSpPr>
          <p:nvPr>
            <p:ph type="body" sz="half" idx="41"/>
          </p:nvPr>
        </p:nvSpPr>
        <p:spPr>
          <a:xfrm>
            <a:off x="4900129"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9" name="Text Placeholder 3"/>
          <p:cNvSpPr>
            <a:spLocks noGrp="1"/>
          </p:cNvSpPr>
          <p:nvPr>
            <p:ph type="body" sz="half" idx="42"/>
          </p:nvPr>
        </p:nvSpPr>
        <p:spPr>
          <a:xfrm>
            <a:off x="4900129"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0" name="Picture Placeholder 18"/>
          <p:cNvSpPr>
            <a:spLocks noGrp="1"/>
          </p:cNvSpPr>
          <p:nvPr>
            <p:ph type="pic" sz="quarter" idx="43"/>
          </p:nvPr>
        </p:nvSpPr>
        <p:spPr>
          <a:xfrm>
            <a:off x="6253341" y="2307235"/>
            <a:ext cx="954000" cy="795000"/>
          </a:xfrm>
        </p:spPr>
        <p:txBody>
          <a:bodyPr rtlCol="0">
            <a:normAutofit/>
          </a:bodyPr>
          <a:lstStyle>
            <a:lvl1pPr>
              <a:defRPr sz="1100">
                <a:solidFill>
                  <a:srgbClr val="FFFFFF"/>
                </a:solidFill>
              </a:defRPr>
            </a:lvl1pPr>
          </a:lstStyle>
          <a:p>
            <a:pPr lvl="0"/>
            <a:endParaRPr lang="en-US" noProof="0"/>
          </a:p>
        </p:txBody>
      </p:sp>
      <p:sp>
        <p:nvSpPr>
          <p:cNvPr id="91" name="Text Placeholder 3"/>
          <p:cNvSpPr>
            <a:spLocks noGrp="1"/>
          </p:cNvSpPr>
          <p:nvPr>
            <p:ph type="body" sz="half" idx="44"/>
          </p:nvPr>
        </p:nvSpPr>
        <p:spPr>
          <a:xfrm>
            <a:off x="7347035"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2" name="Text Placeholder 3"/>
          <p:cNvSpPr>
            <a:spLocks noGrp="1"/>
          </p:cNvSpPr>
          <p:nvPr>
            <p:ph type="body" sz="half" idx="45"/>
          </p:nvPr>
        </p:nvSpPr>
        <p:spPr>
          <a:xfrm>
            <a:off x="7347035"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3" name="Text Placeholder 3"/>
          <p:cNvSpPr>
            <a:spLocks noGrp="1"/>
          </p:cNvSpPr>
          <p:nvPr>
            <p:ph type="body" sz="half" idx="46"/>
          </p:nvPr>
        </p:nvSpPr>
        <p:spPr>
          <a:xfrm>
            <a:off x="7347035"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4" name="Picture Placeholder 18"/>
          <p:cNvSpPr>
            <a:spLocks noGrp="1"/>
          </p:cNvSpPr>
          <p:nvPr>
            <p:ph type="pic" sz="quarter" idx="47"/>
          </p:nvPr>
        </p:nvSpPr>
        <p:spPr>
          <a:xfrm>
            <a:off x="1359529" y="3269764"/>
            <a:ext cx="954000" cy="795000"/>
          </a:xfrm>
        </p:spPr>
        <p:txBody>
          <a:bodyPr rtlCol="0">
            <a:normAutofit/>
          </a:bodyPr>
          <a:lstStyle>
            <a:lvl1pPr>
              <a:defRPr sz="1100">
                <a:solidFill>
                  <a:srgbClr val="FFFFFF"/>
                </a:solidFill>
              </a:defRPr>
            </a:lvl1pPr>
          </a:lstStyle>
          <a:p>
            <a:pPr lvl="0"/>
            <a:endParaRPr lang="en-US" noProof="0"/>
          </a:p>
        </p:txBody>
      </p:sp>
      <p:sp>
        <p:nvSpPr>
          <p:cNvPr id="95" name="Text Placeholder 3"/>
          <p:cNvSpPr>
            <a:spLocks noGrp="1"/>
          </p:cNvSpPr>
          <p:nvPr>
            <p:ph type="body" sz="half" idx="48"/>
          </p:nvPr>
        </p:nvSpPr>
        <p:spPr>
          <a:xfrm>
            <a:off x="2453223" y="3299647"/>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6" name="Text Placeholder 3"/>
          <p:cNvSpPr>
            <a:spLocks noGrp="1"/>
          </p:cNvSpPr>
          <p:nvPr>
            <p:ph type="body" sz="half" idx="49"/>
          </p:nvPr>
        </p:nvSpPr>
        <p:spPr>
          <a:xfrm>
            <a:off x="2453223" y="359473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7" name="Text Placeholder 3"/>
          <p:cNvSpPr>
            <a:spLocks noGrp="1"/>
          </p:cNvSpPr>
          <p:nvPr>
            <p:ph type="body" sz="half" idx="50"/>
          </p:nvPr>
        </p:nvSpPr>
        <p:spPr>
          <a:xfrm>
            <a:off x="2453223" y="3901029"/>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8" name="Picture Placeholder 18"/>
          <p:cNvSpPr>
            <a:spLocks noGrp="1"/>
          </p:cNvSpPr>
          <p:nvPr>
            <p:ph type="pic" sz="quarter" idx="51"/>
          </p:nvPr>
        </p:nvSpPr>
        <p:spPr>
          <a:xfrm>
            <a:off x="3806435" y="3269764"/>
            <a:ext cx="954000" cy="795000"/>
          </a:xfrm>
        </p:spPr>
        <p:txBody>
          <a:bodyPr rtlCol="0">
            <a:normAutofit/>
          </a:bodyPr>
          <a:lstStyle>
            <a:lvl1pPr>
              <a:defRPr sz="1100">
                <a:solidFill>
                  <a:srgbClr val="FFFFFF"/>
                </a:solidFill>
              </a:defRPr>
            </a:lvl1pPr>
          </a:lstStyle>
          <a:p>
            <a:pPr lvl="0"/>
            <a:endParaRPr lang="en-US" noProof="0"/>
          </a:p>
        </p:txBody>
      </p:sp>
      <p:sp>
        <p:nvSpPr>
          <p:cNvPr id="123" name="Text Placeholder 3"/>
          <p:cNvSpPr>
            <a:spLocks noGrp="1"/>
          </p:cNvSpPr>
          <p:nvPr>
            <p:ph type="body" sz="half" idx="52"/>
          </p:nvPr>
        </p:nvSpPr>
        <p:spPr>
          <a:xfrm>
            <a:off x="4900129" y="3299647"/>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4" name="Text Placeholder 3"/>
          <p:cNvSpPr>
            <a:spLocks noGrp="1"/>
          </p:cNvSpPr>
          <p:nvPr>
            <p:ph type="body" sz="half" idx="53"/>
          </p:nvPr>
        </p:nvSpPr>
        <p:spPr>
          <a:xfrm>
            <a:off x="4900129" y="359473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5" name="Text Placeholder 3"/>
          <p:cNvSpPr>
            <a:spLocks noGrp="1"/>
          </p:cNvSpPr>
          <p:nvPr>
            <p:ph type="body" sz="half" idx="54"/>
          </p:nvPr>
        </p:nvSpPr>
        <p:spPr>
          <a:xfrm>
            <a:off x="4900129" y="3901029"/>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6" name="Picture Placeholder 18"/>
          <p:cNvSpPr>
            <a:spLocks noGrp="1"/>
          </p:cNvSpPr>
          <p:nvPr>
            <p:ph type="pic" sz="quarter" idx="55"/>
          </p:nvPr>
        </p:nvSpPr>
        <p:spPr>
          <a:xfrm>
            <a:off x="6253341" y="3269764"/>
            <a:ext cx="954000" cy="795000"/>
          </a:xfrm>
        </p:spPr>
        <p:txBody>
          <a:bodyPr rtlCol="0">
            <a:normAutofit/>
          </a:bodyPr>
          <a:lstStyle>
            <a:lvl1pPr>
              <a:defRPr sz="1100">
                <a:solidFill>
                  <a:srgbClr val="FFFFFF"/>
                </a:solidFill>
              </a:defRPr>
            </a:lvl1pPr>
          </a:lstStyle>
          <a:p>
            <a:pPr lvl="0"/>
            <a:endParaRPr lang="en-US" noProof="0"/>
          </a:p>
        </p:txBody>
      </p:sp>
      <p:sp>
        <p:nvSpPr>
          <p:cNvPr id="127" name="Text Placeholder 3"/>
          <p:cNvSpPr>
            <a:spLocks noGrp="1"/>
          </p:cNvSpPr>
          <p:nvPr>
            <p:ph type="body" sz="half" idx="56"/>
          </p:nvPr>
        </p:nvSpPr>
        <p:spPr>
          <a:xfrm>
            <a:off x="7347035" y="3299647"/>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8" name="Text Placeholder 3"/>
          <p:cNvSpPr>
            <a:spLocks noGrp="1"/>
          </p:cNvSpPr>
          <p:nvPr>
            <p:ph type="body" sz="half" idx="57"/>
          </p:nvPr>
        </p:nvSpPr>
        <p:spPr>
          <a:xfrm>
            <a:off x="7347035" y="359473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9" name="Text Placeholder 3"/>
          <p:cNvSpPr>
            <a:spLocks noGrp="1"/>
          </p:cNvSpPr>
          <p:nvPr>
            <p:ph type="body" sz="half" idx="58"/>
          </p:nvPr>
        </p:nvSpPr>
        <p:spPr>
          <a:xfrm>
            <a:off x="7347035" y="3901029"/>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0" name="Picture Placeholder 18"/>
          <p:cNvSpPr>
            <a:spLocks noGrp="1"/>
          </p:cNvSpPr>
          <p:nvPr>
            <p:ph type="pic" sz="quarter" idx="59"/>
          </p:nvPr>
        </p:nvSpPr>
        <p:spPr>
          <a:xfrm>
            <a:off x="1359529" y="4247029"/>
            <a:ext cx="954000" cy="795000"/>
          </a:xfrm>
        </p:spPr>
        <p:txBody>
          <a:bodyPr rtlCol="0">
            <a:normAutofit/>
          </a:bodyPr>
          <a:lstStyle>
            <a:lvl1pPr>
              <a:defRPr sz="1100">
                <a:solidFill>
                  <a:srgbClr val="FFFFFF"/>
                </a:solidFill>
              </a:defRPr>
            </a:lvl1pPr>
          </a:lstStyle>
          <a:p>
            <a:pPr lvl="0"/>
            <a:endParaRPr lang="en-US" noProof="0"/>
          </a:p>
        </p:txBody>
      </p:sp>
      <p:sp>
        <p:nvSpPr>
          <p:cNvPr id="131" name="Text Placeholder 3"/>
          <p:cNvSpPr>
            <a:spLocks noGrp="1"/>
          </p:cNvSpPr>
          <p:nvPr>
            <p:ph type="body" sz="half" idx="60"/>
          </p:nvPr>
        </p:nvSpPr>
        <p:spPr>
          <a:xfrm>
            <a:off x="2453223" y="4276912"/>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2" name="Text Placeholder 3"/>
          <p:cNvSpPr>
            <a:spLocks noGrp="1"/>
          </p:cNvSpPr>
          <p:nvPr>
            <p:ph type="body" sz="half" idx="61"/>
          </p:nvPr>
        </p:nvSpPr>
        <p:spPr>
          <a:xfrm>
            <a:off x="2453223" y="45720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3" name="Text Placeholder 3"/>
          <p:cNvSpPr>
            <a:spLocks noGrp="1"/>
          </p:cNvSpPr>
          <p:nvPr>
            <p:ph type="body" sz="half" idx="62"/>
          </p:nvPr>
        </p:nvSpPr>
        <p:spPr>
          <a:xfrm>
            <a:off x="2453223" y="4878294"/>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4" name="Picture Placeholder 18"/>
          <p:cNvSpPr>
            <a:spLocks noGrp="1"/>
          </p:cNvSpPr>
          <p:nvPr>
            <p:ph type="pic" sz="quarter" idx="63"/>
          </p:nvPr>
        </p:nvSpPr>
        <p:spPr>
          <a:xfrm>
            <a:off x="3806435" y="4247029"/>
            <a:ext cx="954000" cy="795000"/>
          </a:xfrm>
        </p:spPr>
        <p:txBody>
          <a:bodyPr rtlCol="0">
            <a:normAutofit/>
          </a:bodyPr>
          <a:lstStyle>
            <a:lvl1pPr>
              <a:defRPr sz="1100">
                <a:solidFill>
                  <a:srgbClr val="FFFFFF"/>
                </a:solidFill>
              </a:defRPr>
            </a:lvl1pPr>
          </a:lstStyle>
          <a:p>
            <a:pPr lvl="0"/>
            <a:endParaRPr lang="en-US" noProof="0"/>
          </a:p>
        </p:txBody>
      </p:sp>
      <p:sp>
        <p:nvSpPr>
          <p:cNvPr id="135" name="Text Placeholder 3"/>
          <p:cNvSpPr>
            <a:spLocks noGrp="1"/>
          </p:cNvSpPr>
          <p:nvPr>
            <p:ph type="body" sz="half" idx="64"/>
          </p:nvPr>
        </p:nvSpPr>
        <p:spPr>
          <a:xfrm>
            <a:off x="4900129" y="4276912"/>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6" name="Text Placeholder 3"/>
          <p:cNvSpPr>
            <a:spLocks noGrp="1"/>
          </p:cNvSpPr>
          <p:nvPr>
            <p:ph type="body" sz="half" idx="65"/>
          </p:nvPr>
        </p:nvSpPr>
        <p:spPr>
          <a:xfrm>
            <a:off x="4900129" y="45720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7" name="Text Placeholder 3"/>
          <p:cNvSpPr>
            <a:spLocks noGrp="1"/>
          </p:cNvSpPr>
          <p:nvPr>
            <p:ph type="body" sz="half" idx="66"/>
          </p:nvPr>
        </p:nvSpPr>
        <p:spPr>
          <a:xfrm>
            <a:off x="4900129" y="4878294"/>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8" name="Picture Placeholder 18"/>
          <p:cNvSpPr>
            <a:spLocks noGrp="1"/>
          </p:cNvSpPr>
          <p:nvPr>
            <p:ph type="pic" sz="quarter" idx="67"/>
          </p:nvPr>
        </p:nvSpPr>
        <p:spPr>
          <a:xfrm>
            <a:off x="6253341" y="4247029"/>
            <a:ext cx="954000" cy="795000"/>
          </a:xfrm>
        </p:spPr>
        <p:txBody>
          <a:bodyPr rtlCol="0">
            <a:normAutofit/>
          </a:bodyPr>
          <a:lstStyle>
            <a:lvl1pPr>
              <a:defRPr sz="1100">
                <a:solidFill>
                  <a:srgbClr val="FFFFFF"/>
                </a:solidFill>
              </a:defRPr>
            </a:lvl1pPr>
          </a:lstStyle>
          <a:p>
            <a:pPr lvl="0"/>
            <a:endParaRPr lang="en-US" noProof="0"/>
          </a:p>
        </p:txBody>
      </p:sp>
      <p:sp>
        <p:nvSpPr>
          <p:cNvPr id="139" name="Text Placeholder 3"/>
          <p:cNvSpPr>
            <a:spLocks noGrp="1"/>
          </p:cNvSpPr>
          <p:nvPr>
            <p:ph type="body" sz="half" idx="68"/>
          </p:nvPr>
        </p:nvSpPr>
        <p:spPr>
          <a:xfrm>
            <a:off x="7347035" y="4276912"/>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0" name="Text Placeholder 3"/>
          <p:cNvSpPr>
            <a:spLocks noGrp="1"/>
          </p:cNvSpPr>
          <p:nvPr>
            <p:ph type="body" sz="half" idx="69"/>
          </p:nvPr>
        </p:nvSpPr>
        <p:spPr>
          <a:xfrm>
            <a:off x="7347035" y="45720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1" name="Text Placeholder 3"/>
          <p:cNvSpPr>
            <a:spLocks noGrp="1"/>
          </p:cNvSpPr>
          <p:nvPr>
            <p:ph type="body" sz="half" idx="70"/>
          </p:nvPr>
        </p:nvSpPr>
        <p:spPr>
          <a:xfrm>
            <a:off x="7347035" y="4878294"/>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3" name="Date Placeholder 2"/>
          <p:cNvSpPr>
            <a:spLocks noGrp="1"/>
          </p:cNvSpPr>
          <p:nvPr>
            <p:ph type="dt" sz="half" idx="71"/>
          </p:nvPr>
        </p:nvSpPr>
        <p:spPr/>
        <p:txBody>
          <a:bodyPr/>
          <a:lstStyle>
            <a:lvl1pPr>
              <a:defRPr/>
            </a:lvl1pPr>
          </a:lstStyle>
          <a:p>
            <a:pPr>
              <a:defRPr/>
            </a:pPr>
            <a:fld id="{6A1B5A2E-B6E6-4847-A883-AC4093D4F21B}" type="datetime1">
              <a:rPr lang="en-US" smtClean="0">
                <a:solidFill>
                  <a:srgbClr val="FFFFFF"/>
                </a:solidFill>
              </a:rPr>
              <a:pPr>
                <a:defRPr/>
              </a:pPr>
              <a:t>6/11/2010</a:t>
            </a:fld>
            <a:endParaRPr>
              <a:solidFill>
                <a:srgbClr val="FFFFFF"/>
              </a:solidFill>
            </a:endParaRPr>
          </a:p>
        </p:txBody>
      </p:sp>
      <p:sp>
        <p:nvSpPr>
          <p:cNvPr id="64" name="Footer Placeholder 3"/>
          <p:cNvSpPr>
            <a:spLocks noGrp="1"/>
          </p:cNvSpPr>
          <p:nvPr>
            <p:ph type="ftr" sz="quarter" idx="72"/>
          </p:nvPr>
        </p:nvSpPr>
        <p:spPr/>
        <p:txBody>
          <a:bodyPr/>
          <a:lstStyle>
            <a:lvl1pPr>
              <a:defRPr/>
            </a:lvl1pPr>
          </a:lstStyle>
          <a:p>
            <a:pPr>
              <a:defRPr/>
            </a:pPr>
            <a:endParaRPr lang="en-US">
              <a:solidFill>
                <a:srgbClr val="FFFFFF"/>
              </a:solidFill>
            </a:endParaRPr>
          </a:p>
        </p:txBody>
      </p:sp>
      <p:sp>
        <p:nvSpPr>
          <p:cNvPr id="65" name="Slide Number Placeholder 4"/>
          <p:cNvSpPr>
            <a:spLocks noGrp="1"/>
          </p:cNvSpPr>
          <p:nvPr>
            <p:ph type="sldNum" sz="quarter" idx="73"/>
          </p:nvPr>
        </p:nvSpPr>
        <p:spPr/>
        <p:txBody>
          <a:bodyPr/>
          <a:lstStyle>
            <a:lvl1pPr>
              <a:defRPr/>
            </a:lvl1pPr>
          </a:lstStyle>
          <a:p>
            <a:pPr>
              <a:defRPr/>
            </a:pPr>
            <a:fld id="{F8F2BCBB-17AE-4F1E-A697-4A5D9C305DFF}"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Slide 9">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6069BB-19D4-4A23-8EFC-4728636C727D}" type="datetime1">
              <a:rPr lang="en-US" smtClean="0"/>
              <a:pPr/>
              <a:t>6/11/2010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eam Slide 11">
    <p:spTree>
      <p:nvGrpSpPr>
        <p:cNvPr id="1" name=""/>
        <p:cNvGrpSpPr/>
        <p:nvPr/>
      </p:nvGrpSpPr>
      <p:grpSpPr>
        <a:xfrm>
          <a:off x="0" y="0"/>
          <a:ext cx="0" cy="0"/>
          <a:chOff x="0" y="0"/>
          <a:chExt cx="0" cy="0"/>
        </a:xfrm>
      </p:grpSpPr>
      <p:sp>
        <p:nvSpPr>
          <p:cNvPr id="47" name="Rectangle 14"/>
          <p:cNvSpPr/>
          <p:nvPr/>
        </p:nvSpPr>
        <p:spPr>
          <a:xfrm>
            <a:off x="1344614" y="4242596"/>
            <a:ext cx="2441575" cy="974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8" name="Rectangle 15"/>
          <p:cNvSpPr/>
          <p:nvPr/>
        </p:nvSpPr>
        <p:spPr>
          <a:xfrm>
            <a:off x="3784603" y="4242596"/>
            <a:ext cx="2441575" cy="974989"/>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9" name="Rectangle 11"/>
          <p:cNvSpPr/>
          <p:nvPr/>
        </p:nvSpPr>
        <p:spPr>
          <a:xfrm>
            <a:off x="1344614" y="3272896"/>
            <a:ext cx="2441575" cy="9749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0" name="Rectangle 12"/>
          <p:cNvSpPr/>
          <p:nvPr/>
        </p:nvSpPr>
        <p:spPr>
          <a:xfrm>
            <a:off x="3784603" y="3272896"/>
            <a:ext cx="2441575" cy="97499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1" name="Rectangle 13"/>
          <p:cNvSpPr/>
          <p:nvPr/>
        </p:nvSpPr>
        <p:spPr>
          <a:xfrm>
            <a:off x="6224591" y="3272896"/>
            <a:ext cx="2441575" cy="9749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2" name="Rectangle 8"/>
          <p:cNvSpPr/>
          <p:nvPr/>
        </p:nvSpPr>
        <p:spPr>
          <a:xfrm>
            <a:off x="1344614" y="2303200"/>
            <a:ext cx="2441575" cy="974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3" name="Rectangle 9"/>
          <p:cNvSpPr/>
          <p:nvPr/>
        </p:nvSpPr>
        <p:spPr>
          <a:xfrm>
            <a:off x="3784603" y="2303200"/>
            <a:ext cx="2441575" cy="974989"/>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4" name="Rectangle 10"/>
          <p:cNvSpPr/>
          <p:nvPr/>
        </p:nvSpPr>
        <p:spPr>
          <a:xfrm>
            <a:off x="6224591" y="2303200"/>
            <a:ext cx="2441575" cy="9749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5" name="Rectangle 5"/>
          <p:cNvSpPr/>
          <p:nvPr/>
        </p:nvSpPr>
        <p:spPr>
          <a:xfrm>
            <a:off x="1344614" y="1333500"/>
            <a:ext cx="2441575" cy="974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6" name="Rectangle 6"/>
          <p:cNvSpPr/>
          <p:nvPr/>
        </p:nvSpPr>
        <p:spPr>
          <a:xfrm>
            <a:off x="3784603" y="1333500"/>
            <a:ext cx="2441575" cy="97499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7" name="Rectangle 7"/>
          <p:cNvSpPr/>
          <p:nvPr/>
        </p:nvSpPr>
        <p:spPr>
          <a:xfrm>
            <a:off x="6224591" y="1333500"/>
            <a:ext cx="2441575" cy="9749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9" name="Picture Placeholder 18"/>
          <p:cNvSpPr>
            <a:spLocks noGrp="1"/>
          </p:cNvSpPr>
          <p:nvPr>
            <p:ph type="pic" sz="quarter" idx="13"/>
          </p:nvPr>
        </p:nvSpPr>
        <p:spPr>
          <a:xfrm>
            <a:off x="1359529" y="1333500"/>
            <a:ext cx="954000" cy="795000"/>
          </a:xfrm>
        </p:spPr>
        <p:txBody>
          <a:bodyPr rtlCol="0">
            <a:normAutofit/>
          </a:bodyPr>
          <a:lstStyle>
            <a:lvl1pPr>
              <a:defRPr sz="1100">
                <a:solidFill>
                  <a:srgbClr val="FFFFFF"/>
                </a:solidFill>
              </a:defRPr>
            </a:lvl1pPr>
          </a:lstStyle>
          <a:p>
            <a:pPr lvl="0"/>
            <a:endParaRPr lang="en-US" noProof="0"/>
          </a:p>
        </p:txBody>
      </p:sp>
      <p:sp>
        <p:nvSpPr>
          <p:cNvPr id="31" name="Text Placeholder 3"/>
          <p:cNvSpPr>
            <a:spLocks noGrp="1"/>
          </p:cNvSpPr>
          <p:nvPr>
            <p:ph type="body" sz="half" idx="2"/>
          </p:nvPr>
        </p:nvSpPr>
        <p:spPr>
          <a:xfrm>
            <a:off x="2453223"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2" name="Text Placeholder 3"/>
          <p:cNvSpPr>
            <a:spLocks noGrp="1"/>
          </p:cNvSpPr>
          <p:nvPr>
            <p:ph type="body" sz="half" idx="25"/>
          </p:nvPr>
        </p:nvSpPr>
        <p:spPr>
          <a:xfrm>
            <a:off x="2453223"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3" name="Text Placeholder 3"/>
          <p:cNvSpPr>
            <a:spLocks noGrp="1"/>
          </p:cNvSpPr>
          <p:nvPr>
            <p:ph type="body" sz="half" idx="26"/>
          </p:nvPr>
        </p:nvSpPr>
        <p:spPr>
          <a:xfrm>
            <a:off x="2453223"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6" name="Picture Placeholder 18"/>
          <p:cNvSpPr>
            <a:spLocks noGrp="1"/>
          </p:cNvSpPr>
          <p:nvPr>
            <p:ph type="pic" sz="quarter" idx="27"/>
          </p:nvPr>
        </p:nvSpPr>
        <p:spPr>
          <a:xfrm>
            <a:off x="3806435" y="1333500"/>
            <a:ext cx="954000" cy="795000"/>
          </a:xfrm>
        </p:spPr>
        <p:txBody>
          <a:bodyPr rtlCol="0">
            <a:normAutofit/>
          </a:bodyPr>
          <a:lstStyle>
            <a:lvl1pPr>
              <a:defRPr sz="1100">
                <a:solidFill>
                  <a:srgbClr val="FFFFFF"/>
                </a:solidFill>
              </a:defRPr>
            </a:lvl1pPr>
          </a:lstStyle>
          <a:p>
            <a:pPr lvl="0"/>
            <a:endParaRPr lang="en-US" noProof="0"/>
          </a:p>
        </p:txBody>
      </p:sp>
      <p:sp>
        <p:nvSpPr>
          <p:cNvPr id="71" name="Text Placeholder 3"/>
          <p:cNvSpPr>
            <a:spLocks noGrp="1"/>
          </p:cNvSpPr>
          <p:nvPr>
            <p:ph type="body" sz="half" idx="28"/>
          </p:nvPr>
        </p:nvSpPr>
        <p:spPr>
          <a:xfrm>
            <a:off x="4900129"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2" name="Text Placeholder 3"/>
          <p:cNvSpPr>
            <a:spLocks noGrp="1"/>
          </p:cNvSpPr>
          <p:nvPr>
            <p:ph type="body" sz="half" idx="29"/>
          </p:nvPr>
        </p:nvSpPr>
        <p:spPr>
          <a:xfrm>
            <a:off x="4900129"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3" name="Text Placeholder 3"/>
          <p:cNvSpPr>
            <a:spLocks noGrp="1"/>
          </p:cNvSpPr>
          <p:nvPr>
            <p:ph type="body" sz="half" idx="30"/>
          </p:nvPr>
        </p:nvSpPr>
        <p:spPr>
          <a:xfrm>
            <a:off x="4900129"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4" name="Picture Placeholder 18"/>
          <p:cNvSpPr>
            <a:spLocks noGrp="1"/>
          </p:cNvSpPr>
          <p:nvPr>
            <p:ph type="pic" sz="quarter" idx="31"/>
          </p:nvPr>
        </p:nvSpPr>
        <p:spPr>
          <a:xfrm>
            <a:off x="6253341" y="1333500"/>
            <a:ext cx="954000" cy="795000"/>
          </a:xfrm>
        </p:spPr>
        <p:txBody>
          <a:bodyPr rtlCol="0">
            <a:normAutofit/>
          </a:bodyPr>
          <a:lstStyle>
            <a:lvl1pPr>
              <a:defRPr sz="1100">
                <a:solidFill>
                  <a:srgbClr val="FFFFFF"/>
                </a:solidFill>
              </a:defRPr>
            </a:lvl1pPr>
          </a:lstStyle>
          <a:p>
            <a:pPr lvl="0"/>
            <a:endParaRPr lang="en-US" noProof="0"/>
          </a:p>
        </p:txBody>
      </p:sp>
      <p:sp>
        <p:nvSpPr>
          <p:cNvPr id="75" name="Text Placeholder 3"/>
          <p:cNvSpPr>
            <a:spLocks noGrp="1"/>
          </p:cNvSpPr>
          <p:nvPr>
            <p:ph type="body" sz="half" idx="32"/>
          </p:nvPr>
        </p:nvSpPr>
        <p:spPr>
          <a:xfrm>
            <a:off x="7347035"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6" name="Text Placeholder 3"/>
          <p:cNvSpPr>
            <a:spLocks noGrp="1"/>
          </p:cNvSpPr>
          <p:nvPr>
            <p:ph type="body" sz="half" idx="33"/>
          </p:nvPr>
        </p:nvSpPr>
        <p:spPr>
          <a:xfrm>
            <a:off x="7347035"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7" name="Text Placeholder 3"/>
          <p:cNvSpPr>
            <a:spLocks noGrp="1"/>
          </p:cNvSpPr>
          <p:nvPr>
            <p:ph type="body" sz="half" idx="34"/>
          </p:nvPr>
        </p:nvSpPr>
        <p:spPr>
          <a:xfrm>
            <a:off x="7347035"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8" name="Picture Placeholder 18"/>
          <p:cNvSpPr>
            <a:spLocks noGrp="1"/>
          </p:cNvSpPr>
          <p:nvPr>
            <p:ph type="pic" sz="quarter" idx="35"/>
          </p:nvPr>
        </p:nvSpPr>
        <p:spPr>
          <a:xfrm>
            <a:off x="1359529" y="2307235"/>
            <a:ext cx="954000" cy="795000"/>
          </a:xfrm>
        </p:spPr>
        <p:txBody>
          <a:bodyPr rtlCol="0">
            <a:normAutofit/>
          </a:bodyPr>
          <a:lstStyle>
            <a:lvl1pPr>
              <a:defRPr sz="1100">
                <a:solidFill>
                  <a:srgbClr val="FFFFFF"/>
                </a:solidFill>
              </a:defRPr>
            </a:lvl1pPr>
          </a:lstStyle>
          <a:p>
            <a:pPr lvl="0"/>
            <a:endParaRPr lang="en-US" noProof="0"/>
          </a:p>
        </p:txBody>
      </p:sp>
      <p:sp>
        <p:nvSpPr>
          <p:cNvPr id="79" name="Text Placeholder 3"/>
          <p:cNvSpPr>
            <a:spLocks noGrp="1"/>
          </p:cNvSpPr>
          <p:nvPr>
            <p:ph type="body" sz="half" idx="36"/>
          </p:nvPr>
        </p:nvSpPr>
        <p:spPr>
          <a:xfrm>
            <a:off x="2453223"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0" name="Text Placeholder 3"/>
          <p:cNvSpPr>
            <a:spLocks noGrp="1"/>
          </p:cNvSpPr>
          <p:nvPr>
            <p:ph type="body" sz="half" idx="37"/>
          </p:nvPr>
        </p:nvSpPr>
        <p:spPr>
          <a:xfrm>
            <a:off x="2453223"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1" name="Text Placeholder 3"/>
          <p:cNvSpPr>
            <a:spLocks noGrp="1"/>
          </p:cNvSpPr>
          <p:nvPr>
            <p:ph type="body" sz="half" idx="38"/>
          </p:nvPr>
        </p:nvSpPr>
        <p:spPr>
          <a:xfrm>
            <a:off x="2453223"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2" name="Picture Placeholder 18"/>
          <p:cNvSpPr>
            <a:spLocks noGrp="1"/>
          </p:cNvSpPr>
          <p:nvPr>
            <p:ph type="pic" sz="quarter" idx="39"/>
          </p:nvPr>
        </p:nvSpPr>
        <p:spPr>
          <a:xfrm>
            <a:off x="3806435" y="2307235"/>
            <a:ext cx="954000" cy="795000"/>
          </a:xfrm>
        </p:spPr>
        <p:txBody>
          <a:bodyPr rtlCol="0">
            <a:normAutofit/>
          </a:bodyPr>
          <a:lstStyle>
            <a:lvl1pPr>
              <a:defRPr sz="1100">
                <a:solidFill>
                  <a:srgbClr val="FFFFFF"/>
                </a:solidFill>
              </a:defRPr>
            </a:lvl1pPr>
          </a:lstStyle>
          <a:p>
            <a:pPr lvl="0"/>
            <a:endParaRPr lang="en-US" noProof="0"/>
          </a:p>
        </p:txBody>
      </p:sp>
      <p:sp>
        <p:nvSpPr>
          <p:cNvPr id="87" name="Text Placeholder 3"/>
          <p:cNvSpPr>
            <a:spLocks noGrp="1"/>
          </p:cNvSpPr>
          <p:nvPr>
            <p:ph type="body" sz="half" idx="40"/>
          </p:nvPr>
        </p:nvSpPr>
        <p:spPr>
          <a:xfrm>
            <a:off x="4900129"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8" name="Text Placeholder 3"/>
          <p:cNvSpPr>
            <a:spLocks noGrp="1"/>
          </p:cNvSpPr>
          <p:nvPr>
            <p:ph type="body" sz="half" idx="41"/>
          </p:nvPr>
        </p:nvSpPr>
        <p:spPr>
          <a:xfrm>
            <a:off x="4900129"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9" name="Text Placeholder 3"/>
          <p:cNvSpPr>
            <a:spLocks noGrp="1"/>
          </p:cNvSpPr>
          <p:nvPr>
            <p:ph type="body" sz="half" idx="42"/>
          </p:nvPr>
        </p:nvSpPr>
        <p:spPr>
          <a:xfrm>
            <a:off x="4900129"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0" name="Picture Placeholder 18"/>
          <p:cNvSpPr>
            <a:spLocks noGrp="1"/>
          </p:cNvSpPr>
          <p:nvPr>
            <p:ph type="pic" sz="quarter" idx="43"/>
          </p:nvPr>
        </p:nvSpPr>
        <p:spPr>
          <a:xfrm>
            <a:off x="6253341" y="2307235"/>
            <a:ext cx="954000" cy="795000"/>
          </a:xfrm>
        </p:spPr>
        <p:txBody>
          <a:bodyPr rtlCol="0">
            <a:normAutofit/>
          </a:bodyPr>
          <a:lstStyle>
            <a:lvl1pPr>
              <a:defRPr sz="1100">
                <a:solidFill>
                  <a:srgbClr val="FFFFFF"/>
                </a:solidFill>
              </a:defRPr>
            </a:lvl1pPr>
          </a:lstStyle>
          <a:p>
            <a:pPr lvl="0"/>
            <a:endParaRPr lang="en-US" noProof="0"/>
          </a:p>
        </p:txBody>
      </p:sp>
      <p:sp>
        <p:nvSpPr>
          <p:cNvPr id="91" name="Text Placeholder 3"/>
          <p:cNvSpPr>
            <a:spLocks noGrp="1"/>
          </p:cNvSpPr>
          <p:nvPr>
            <p:ph type="body" sz="half" idx="44"/>
          </p:nvPr>
        </p:nvSpPr>
        <p:spPr>
          <a:xfrm>
            <a:off x="7347035"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2" name="Text Placeholder 3"/>
          <p:cNvSpPr>
            <a:spLocks noGrp="1"/>
          </p:cNvSpPr>
          <p:nvPr>
            <p:ph type="body" sz="half" idx="45"/>
          </p:nvPr>
        </p:nvSpPr>
        <p:spPr>
          <a:xfrm>
            <a:off x="7347035"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3" name="Text Placeholder 3"/>
          <p:cNvSpPr>
            <a:spLocks noGrp="1"/>
          </p:cNvSpPr>
          <p:nvPr>
            <p:ph type="body" sz="half" idx="46"/>
          </p:nvPr>
        </p:nvSpPr>
        <p:spPr>
          <a:xfrm>
            <a:off x="7347035"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4" name="Picture Placeholder 18"/>
          <p:cNvSpPr>
            <a:spLocks noGrp="1"/>
          </p:cNvSpPr>
          <p:nvPr>
            <p:ph type="pic" sz="quarter" idx="47"/>
          </p:nvPr>
        </p:nvSpPr>
        <p:spPr>
          <a:xfrm>
            <a:off x="1359529" y="3269764"/>
            <a:ext cx="954000" cy="795000"/>
          </a:xfrm>
        </p:spPr>
        <p:txBody>
          <a:bodyPr rtlCol="0">
            <a:normAutofit/>
          </a:bodyPr>
          <a:lstStyle>
            <a:lvl1pPr>
              <a:defRPr sz="1100">
                <a:solidFill>
                  <a:srgbClr val="FFFFFF"/>
                </a:solidFill>
              </a:defRPr>
            </a:lvl1pPr>
          </a:lstStyle>
          <a:p>
            <a:pPr lvl="0"/>
            <a:endParaRPr lang="en-US" noProof="0"/>
          </a:p>
        </p:txBody>
      </p:sp>
      <p:sp>
        <p:nvSpPr>
          <p:cNvPr id="95" name="Text Placeholder 3"/>
          <p:cNvSpPr>
            <a:spLocks noGrp="1"/>
          </p:cNvSpPr>
          <p:nvPr>
            <p:ph type="body" sz="half" idx="48"/>
          </p:nvPr>
        </p:nvSpPr>
        <p:spPr>
          <a:xfrm>
            <a:off x="2453223" y="3299647"/>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6" name="Text Placeholder 3"/>
          <p:cNvSpPr>
            <a:spLocks noGrp="1"/>
          </p:cNvSpPr>
          <p:nvPr>
            <p:ph type="body" sz="half" idx="49"/>
          </p:nvPr>
        </p:nvSpPr>
        <p:spPr>
          <a:xfrm>
            <a:off x="2453223" y="359473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7" name="Text Placeholder 3"/>
          <p:cNvSpPr>
            <a:spLocks noGrp="1"/>
          </p:cNvSpPr>
          <p:nvPr>
            <p:ph type="body" sz="half" idx="50"/>
          </p:nvPr>
        </p:nvSpPr>
        <p:spPr>
          <a:xfrm>
            <a:off x="2453223" y="3901029"/>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8" name="Picture Placeholder 18"/>
          <p:cNvSpPr>
            <a:spLocks noGrp="1"/>
          </p:cNvSpPr>
          <p:nvPr>
            <p:ph type="pic" sz="quarter" idx="51"/>
          </p:nvPr>
        </p:nvSpPr>
        <p:spPr>
          <a:xfrm>
            <a:off x="3806435" y="3269764"/>
            <a:ext cx="954000" cy="795000"/>
          </a:xfrm>
        </p:spPr>
        <p:txBody>
          <a:bodyPr rtlCol="0">
            <a:normAutofit/>
          </a:bodyPr>
          <a:lstStyle>
            <a:lvl1pPr>
              <a:defRPr sz="1100">
                <a:solidFill>
                  <a:srgbClr val="FFFFFF"/>
                </a:solidFill>
              </a:defRPr>
            </a:lvl1pPr>
          </a:lstStyle>
          <a:p>
            <a:pPr lvl="0"/>
            <a:endParaRPr lang="en-US" noProof="0"/>
          </a:p>
        </p:txBody>
      </p:sp>
      <p:sp>
        <p:nvSpPr>
          <p:cNvPr id="123" name="Text Placeholder 3"/>
          <p:cNvSpPr>
            <a:spLocks noGrp="1"/>
          </p:cNvSpPr>
          <p:nvPr>
            <p:ph type="body" sz="half" idx="52"/>
          </p:nvPr>
        </p:nvSpPr>
        <p:spPr>
          <a:xfrm>
            <a:off x="4900129" y="3299647"/>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4" name="Text Placeholder 3"/>
          <p:cNvSpPr>
            <a:spLocks noGrp="1"/>
          </p:cNvSpPr>
          <p:nvPr>
            <p:ph type="body" sz="half" idx="53"/>
          </p:nvPr>
        </p:nvSpPr>
        <p:spPr>
          <a:xfrm>
            <a:off x="4900129" y="359473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5" name="Text Placeholder 3"/>
          <p:cNvSpPr>
            <a:spLocks noGrp="1"/>
          </p:cNvSpPr>
          <p:nvPr>
            <p:ph type="body" sz="half" idx="54"/>
          </p:nvPr>
        </p:nvSpPr>
        <p:spPr>
          <a:xfrm>
            <a:off x="4900129" y="3901029"/>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6" name="Picture Placeholder 18"/>
          <p:cNvSpPr>
            <a:spLocks noGrp="1"/>
          </p:cNvSpPr>
          <p:nvPr>
            <p:ph type="pic" sz="quarter" idx="55"/>
          </p:nvPr>
        </p:nvSpPr>
        <p:spPr>
          <a:xfrm>
            <a:off x="6253341" y="3269764"/>
            <a:ext cx="954000" cy="795000"/>
          </a:xfrm>
        </p:spPr>
        <p:txBody>
          <a:bodyPr rtlCol="0">
            <a:normAutofit/>
          </a:bodyPr>
          <a:lstStyle>
            <a:lvl1pPr>
              <a:defRPr sz="1100">
                <a:solidFill>
                  <a:srgbClr val="FFFFFF"/>
                </a:solidFill>
              </a:defRPr>
            </a:lvl1pPr>
          </a:lstStyle>
          <a:p>
            <a:pPr lvl="0"/>
            <a:endParaRPr lang="en-US" noProof="0"/>
          </a:p>
        </p:txBody>
      </p:sp>
      <p:sp>
        <p:nvSpPr>
          <p:cNvPr id="127" name="Text Placeholder 3"/>
          <p:cNvSpPr>
            <a:spLocks noGrp="1"/>
          </p:cNvSpPr>
          <p:nvPr>
            <p:ph type="body" sz="half" idx="56"/>
          </p:nvPr>
        </p:nvSpPr>
        <p:spPr>
          <a:xfrm>
            <a:off x="7347035" y="3299647"/>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8" name="Text Placeholder 3"/>
          <p:cNvSpPr>
            <a:spLocks noGrp="1"/>
          </p:cNvSpPr>
          <p:nvPr>
            <p:ph type="body" sz="half" idx="57"/>
          </p:nvPr>
        </p:nvSpPr>
        <p:spPr>
          <a:xfrm>
            <a:off x="7347035" y="359473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9" name="Text Placeholder 3"/>
          <p:cNvSpPr>
            <a:spLocks noGrp="1"/>
          </p:cNvSpPr>
          <p:nvPr>
            <p:ph type="body" sz="half" idx="58"/>
          </p:nvPr>
        </p:nvSpPr>
        <p:spPr>
          <a:xfrm>
            <a:off x="7347035" y="3901029"/>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0" name="Picture Placeholder 18"/>
          <p:cNvSpPr>
            <a:spLocks noGrp="1"/>
          </p:cNvSpPr>
          <p:nvPr>
            <p:ph type="pic" sz="quarter" idx="59"/>
          </p:nvPr>
        </p:nvSpPr>
        <p:spPr>
          <a:xfrm>
            <a:off x="1359529" y="4247029"/>
            <a:ext cx="954000" cy="795000"/>
          </a:xfrm>
        </p:spPr>
        <p:txBody>
          <a:bodyPr rtlCol="0">
            <a:normAutofit/>
          </a:bodyPr>
          <a:lstStyle>
            <a:lvl1pPr>
              <a:defRPr sz="1100">
                <a:solidFill>
                  <a:srgbClr val="FFFFFF"/>
                </a:solidFill>
              </a:defRPr>
            </a:lvl1pPr>
          </a:lstStyle>
          <a:p>
            <a:pPr lvl="0"/>
            <a:endParaRPr lang="en-US" noProof="0"/>
          </a:p>
        </p:txBody>
      </p:sp>
      <p:sp>
        <p:nvSpPr>
          <p:cNvPr id="131" name="Text Placeholder 3"/>
          <p:cNvSpPr>
            <a:spLocks noGrp="1"/>
          </p:cNvSpPr>
          <p:nvPr>
            <p:ph type="body" sz="half" idx="60"/>
          </p:nvPr>
        </p:nvSpPr>
        <p:spPr>
          <a:xfrm>
            <a:off x="2453223" y="4276912"/>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2" name="Text Placeholder 3"/>
          <p:cNvSpPr>
            <a:spLocks noGrp="1"/>
          </p:cNvSpPr>
          <p:nvPr>
            <p:ph type="body" sz="half" idx="61"/>
          </p:nvPr>
        </p:nvSpPr>
        <p:spPr>
          <a:xfrm>
            <a:off x="2453223" y="45720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3" name="Text Placeholder 3"/>
          <p:cNvSpPr>
            <a:spLocks noGrp="1"/>
          </p:cNvSpPr>
          <p:nvPr>
            <p:ph type="body" sz="half" idx="62"/>
          </p:nvPr>
        </p:nvSpPr>
        <p:spPr>
          <a:xfrm>
            <a:off x="2453223" y="4878294"/>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4" name="Picture Placeholder 18"/>
          <p:cNvSpPr>
            <a:spLocks noGrp="1"/>
          </p:cNvSpPr>
          <p:nvPr>
            <p:ph type="pic" sz="quarter" idx="63"/>
          </p:nvPr>
        </p:nvSpPr>
        <p:spPr>
          <a:xfrm>
            <a:off x="3806435" y="4247029"/>
            <a:ext cx="954000" cy="795000"/>
          </a:xfrm>
        </p:spPr>
        <p:txBody>
          <a:bodyPr rtlCol="0">
            <a:normAutofit/>
          </a:bodyPr>
          <a:lstStyle>
            <a:lvl1pPr>
              <a:defRPr sz="1100">
                <a:solidFill>
                  <a:srgbClr val="FFFFFF"/>
                </a:solidFill>
              </a:defRPr>
            </a:lvl1pPr>
          </a:lstStyle>
          <a:p>
            <a:pPr lvl="0"/>
            <a:endParaRPr lang="en-US" noProof="0"/>
          </a:p>
        </p:txBody>
      </p:sp>
      <p:sp>
        <p:nvSpPr>
          <p:cNvPr id="135" name="Text Placeholder 3"/>
          <p:cNvSpPr>
            <a:spLocks noGrp="1"/>
          </p:cNvSpPr>
          <p:nvPr>
            <p:ph type="body" sz="half" idx="64"/>
          </p:nvPr>
        </p:nvSpPr>
        <p:spPr>
          <a:xfrm>
            <a:off x="4900129" y="4276912"/>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6" name="Text Placeholder 3"/>
          <p:cNvSpPr>
            <a:spLocks noGrp="1"/>
          </p:cNvSpPr>
          <p:nvPr>
            <p:ph type="body" sz="half" idx="65"/>
          </p:nvPr>
        </p:nvSpPr>
        <p:spPr>
          <a:xfrm>
            <a:off x="4900129" y="45720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7" name="Text Placeholder 3"/>
          <p:cNvSpPr>
            <a:spLocks noGrp="1"/>
          </p:cNvSpPr>
          <p:nvPr>
            <p:ph type="body" sz="half" idx="66"/>
          </p:nvPr>
        </p:nvSpPr>
        <p:spPr>
          <a:xfrm>
            <a:off x="4900129" y="4878294"/>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8" name="Date Placeholder 2"/>
          <p:cNvSpPr>
            <a:spLocks noGrp="1"/>
          </p:cNvSpPr>
          <p:nvPr>
            <p:ph type="dt" sz="half" idx="67"/>
          </p:nvPr>
        </p:nvSpPr>
        <p:spPr/>
        <p:txBody>
          <a:bodyPr/>
          <a:lstStyle>
            <a:lvl1pPr>
              <a:defRPr/>
            </a:lvl1pPr>
          </a:lstStyle>
          <a:p>
            <a:pPr>
              <a:defRPr/>
            </a:pPr>
            <a:fld id="{A92F111A-FDDF-4135-BA8B-5E93835EFBEC}" type="datetime1">
              <a:rPr lang="en-US" smtClean="0">
                <a:solidFill>
                  <a:srgbClr val="FFFFFF"/>
                </a:solidFill>
              </a:rPr>
              <a:pPr>
                <a:defRPr/>
              </a:pPr>
              <a:t>6/11/2010</a:t>
            </a:fld>
            <a:endParaRPr>
              <a:solidFill>
                <a:srgbClr val="FFFFFF"/>
              </a:solidFill>
            </a:endParaRPr>
          </a:p>
        </p:txBody>
      </p:sp>
      <p:sp>
        <p:nvSpPr>
          <p:cNvPr id="59" name="Footer Placeholder 3"/>
          <p:cNvSpPr>
            <a:spLocks noGrp="1"/>
          </p:cNvSpPr>
          <p:nvPr>
            <p:ph type="ftr" sz="quarter" idx="68"/>
          </p:nvPr>
        </p:nvSpPr>
        <p:spPr/>
        <p:txBody>
          <a:bodyPr/>
          <a:lstStyle>
            <a:lvl1pPr>
              <a:defRPr/>
            </a:lvl1pPr>
          </a:lstStyle>
          <a:p>
            <a:pPr>
              <a:defRPr/>
            </a:pPr>
            <a:endParaRPr lang="en-US">
              <a:solidFill>
                <a:srgbClr val="FFFFFF"/>
              </a:solidFill>
            </a:endParaRPr>
          </a:p>
        </p:txBody>
      </p:sp>
      <p:sp>
        <p:nvSpPr>
          <p:cNvPr id="60" name="Slide Number Placeholder 4"/>
          <p:cNvSpPr>
            <a:spLocks noGrp="1"/>
          </p:cNvSpPr>
          <p:nvPr>
            <p:ph type="sldNum" sz="quarter" idx="69"/>
          </p:nvPr>
        </p:nvSpPr>
        <p:spPr/>
        <p:txBody>
          <a:bodyPr/>
          <a:lstStyle>
            <a:lvl1pPr>
              <a:defRPr/>
            </a:lvl1pPr>
          </a:lstStyle>
          <a:p>
            <a:pPr>
              <a:defRPr/>
            </a:pPr>
            <a:fld id="{B4CDDDC9-B0B8-40F3-BF90-79DA715A7E14}"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eam Slide 10">
    <p:spTree>
      <p:nvGrpSpPr>
        <p:cNvPr id="1" name=""/>
        <p:cNvGrpSpPr/>
        <p:nvPr/>
      </p:nvGrpSpPr>
      <p:grpSpPr>
        <a:xfrm>
          <a:off x="0" y="0"/>
          <a:ext cx="0" cy="0"/>
          <a:chOff x="0" y="0"/>
          <a:chExt cx="0" cy="0"/>
        </a:xfrm>
      </p:grpSpPr>
      <p:sp>
        <p:nvSpPr>
          <p:cNvPr id="43" name="Rectangle 14"/>
          <p:cNvSpPr/>
          <p:nvPr/>
        </p:nvSpPr>
        <p:spPr>
          <a:xfrm>
            <a:off x="1344614" y="4242596"/>
            <a:ext cx="2441575" cy="974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4" name="Rectangle 11"/>
          <p:cNvSpPr/>
          <p:nvPr/>
        </p:nvSpPr>
        <p:spPr>
          <a:xfrm>
            <a:off x="1344614" y="3272896"/>
            <a:ext cx="2441575" cy="9749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5" name="Rectangle 12"/>
          <p:cNvSpPr/>
          <p:nvPr/>
        </p:nvSpPr>
        <p:spPr>
          <a:xfrm>
            <a:off x="3784603" y="3272896"/>
            <a:ext cx="2441575" cy="97499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6" name="Rectangle 13"/>
          <p:cNvSpPr/>
          <p:nvPr/>
        </p:nvSpPr>
        <p:spPr>
          <a:xfrm>
            <a:off x="6224591" y="3272896"/>
            <a:ext cx="2441575" cy="9749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7" name="Rectangle 8"/>
          <p:cNvSpPr/>
          <p:nvPr/>
        </p:nvSpPr>
        <p:spPr>
          <a:xfrm>
            <a:off x="1344614" y="2303200"/>
            <a:ext cx="2441575" cy="974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8" name="Rectangle 9"/>
          <p:cNvSpPr/>
          <p:nvPr/>
        </p:nvSpPr>
        <p:spPr>
          <a:xfrm>
            <a:off x="3784603" y="2303200"/>
            <a:ext cx="2441575" cy="974989"/>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9" name="Rectangle 10"/>
          <p:cNvSpPr/>
          <p:nvPr/>
        </p:nvSpPr>
        <p:spPr>
          <a:xfrm>
            <a:off x="6224591" y="2303200"/>
            <a:ext cx="2441575" cy="9749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0" name="Rectangle 5"/>
          <p:cNvSpPr/>
          <p:nvPr/>
        </p:nvSpPr>
        <p:spPr>
          <a:xfrm>
            <a:off x="1344614" y="1333500"/>
            <a:ext cx="2441575" cy="974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1" name="Rectangle 6"/>
          <p:cNvSpPr/>
          <p:nvPr/>
        </p:nvSpPr>
        <p:spPr>
          <a:xfrm>
            <a:off x="3784603" y="1333500"/>
            <a:ext cx="2441575" cy="97499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2" name="Rectangle 7"/>
          <p:cNvSpPr/>
          <p:nvPr/>
        </p:nvSpPr>
        <p:spPr>
          <a:xfrm>
            <a:off x="6224591" y="1333500"/>
            <a:ext cx="2441575" cy="9749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9" name="Picture Placeholder 18"/>
          <p:cNvSpPr>
            <a:spLocks noGrp="1"/>
          </p:cNvSpPr>
          <p:nvPr>
            <p:ph type="pic" sz="quarter" idx="13"/>
          </p:nvPr>
        </p:nvSpPr>
        <p:spPr>
          <a:xfrm>
            <a:off x="1359529" y="1333500"/>
            <a:ext cx="954000" cy="795000"/>
          </a:xfrm>
        </p:spPr>
        <p:txBody>
          <a:bodyPr rtlCol="0">
            <a:normAutofit/>
          </a:bodyPr>
          <a:lstStyle>
            <a:lvl1pPr>
              <a:defRPr sz="1100">
                <a:solidFill>
                  <a:srgbClr val="FFFFFF"/>
                </a:solidFill>
              </a:defRPr>
            </a:lvl1pPr>
          </a:lstStyle>
          <a:p>
            <a:pPr lvl="0"/>
            <a:endParaRPr lang="en-US" noProof="0"/>
          </a:p>
        </p:txBody>
      </p:sp>
      <p:sp>
        <p:nvSpPr>
          <p:cNvPr id="31" name="Text Placeholder 3"/>
          <p:cNvSpPr>
            <a:spLocks noGrp="1"/>
          </p:cNvSpPr>
          <p:nvPr>
            <p:ph type="body" sz="half" idx="2"/>
          </p:nvPr>
        </p:nvSpPr>
        <p:spPr>
          <a:xfrm>
            <a:off x="2453223"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2" name="Text Placeholder 3"/>
          <p:cNvSpPr>
            <a:spLocks noGrp="1"/>
          </p:cNvSpPr>
          <p:nvPr>
            <p:ph type="body" sz="half" idx="25"/>
          </p:nvPr>
        </p:nvSpPr>
        <p:spPr>
          <a:xfrm>
            <a:off x="2453223"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3" name="Text Placeholder 3"/>
          <p:cNvSpPr>
            <a:spLocks noGrp="1"/>
          </p:cNvSpPr>
          <p:nvPr>
            <p:ph type="body" sz="half" idx="26"/>
          </p:nvPr>
        </p:nvSpPr>
        <p:spPr>
          <a:xfrm>
            <a:off x="2453223"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6" name="Picture Placeholder 18"/>
          <p:cNvSpPr>
            <a:spLocks noGrp="1"/>
          </p:cNvSpPr>
          <p:nvPr>
            <p:ph type="pic" sz="quarter" idx="27"/>
          </p:nvPr>
        </p:nvSpPr>
        <p:spPr>
          <a:xfrm>
            <a:off x="3806435" y="1333500"/>
            <a:ext cx="954000" cy="795000"/>
          </a:xfrm>
        </p:spPr>
        <p:txBody>
          <a:bodyPr rtlCol="0">
            <a:normAutofit/>
          </a:bodyPr>
          <a:lstStyle>
            <a:lvl1pPr>
              <a:defRPr sz="1100">
                <a:solidFill>
                  <a:srgbClr val="FFFFFF"/>
                </a:solidFill>
              </a:defRPr>
            </a:lvl1pPr>
          </a:lstStyle>
          <a:p>
            <a:pPr lvl="0"/>
            <a:endParaRPr lang="en-US" noProof="0"/>
          </a:p>
        </p:txBody>
      </p:sp>
      <p:sp>
        <p:nvSpPr>
          <p:cNvPr id="71" name="Text Placeholder 3"/>
          <p:cNvSpPr>
            <a:spLocks noGrp="1"/>
          </p:cNvSpPr>
          <p:nvPr>
            <p:ph type="body" sz="half" idx="28"/>
          </p:nvPr>
        </p:nvSpPr>
        <p:spPr>
          <a:xfrm>
            <a:off x="4900129"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2" name="Text Placeholder 3"/>
          <p:cNvSpPr>
            <a:spLocks noGrp="1"/>
          </p:cNvSpPr>
          <p:nvPr>
            <p:ph type="body" sz="half" idx="29"/>
          </p:nvPr>
        </p:nvSpPr>
        <p:spPr>
          <a:xfrm>
            <a:off x="4900129"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3" name="Text Placeholder 3"/>
          <p:cNvSpPr>
            <a:spLocks noGrp="1"/>
          </p:cNvSpPr>
          <p:nvPr>
            <p:ph type="body" sz="half" idx="30"/>
          </p:nvPr>
        </p:nvSpPr>
        <p:spPr>
          <a:xfrm>
            <a:off x="4900129"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4" name="Picture Placeholder 18"/>
          <p:cNvSpPr>
            <a:spLocks noGrp="1"/>
          </p:cNvSpPr>
          <p:nvPr>
            <p:ph type="pic" sz="quarter" idx="31"/>
          </p:nvPr>
        </p:nvSpPr>
        <p:spPr>
          <a:xfrm>
            <a:off x="6253341" y="1333500"/>
            <a:ext cx="954000" cy="795000"/>
          </a:xfrm>
        </p:spPr>
        <p:txBody>
          <a:bodyPr rtlCol="0">
            <a:normAutofit/>
          </a:bodyPr>
          <a:lstStyle>
            <a:lvl1pPr>
              <a:defRPr sz="1100">
                <a:solidFill>
                  <a:srgbClr val="FFFFFF"/>
                </a:solidFill>
              </a:defRPr>
            </a:lvl1pPr>
          </a:lstStyle>
          <a:p>
            <a:pPr lvl="0"/>
            <a:endParaRPr lang="en-US" noProof="0"/>
          </a:p>
        </p:txBody>
      </p:sp>
      <p:sp>
        <p:nvSpPr>
          <p:cNvPr id="75" name="Text Placeholder 3"/>
          <p:cNvSpPr>
            <a:spLocks noGrp="1"/>
          </p:cNvSpPr>
          <p:nvPr>
            <p:ph type="body" sz="half" idx="32"/>
          </p:nvPr>
        </p:nvSpPr>
        <p:spPr>
          <a:xfrm>
            <a:off x="7347035"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6" name="Text Placeholder 3"/>
          <p:cNvSpPr>
            <a:spLocks noGrp="1"/>
          </p:cNvSpPr>
          <p:nvPr>
            <p:ph type="body" sz="half" idx="33"/>
          </p:nvPr>
        </p:nvSpPr>
        <p:spPr>
          <a:xfrm>
            <a:off x="7347035"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7" name="Text Placeholder 3"/>
          <p:cNvSpPr>
            <a:spLocks noGrp="1"/>
          </p:cNvSpPr>
          <p:nvPr>
            <p:ph type="body" sz="half" idx="34"/>
          </p:nvPr>
        </p:nvSpPr>
        <p:spPr>
          <a:xfrm>
            <a:off x="7347035"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8" name="Picture Placeholder 18"/>
          <p:cNvSpPr>
            <a:spLocks noGrp="1"/>
          </p:cNvSpPr>
          <p:nvPr>
            <p:ph type="pic" sz="quarter" idx="35"/>
          </p:nvPr>
        </p:nvSpPr>
        <p:spPr>
          <a:xfrm>
            <a:off x="1359529" y="2307235"/>
            <a:ext cx="954000" cy="795000"/>
          </a:xfrm>
        </p:spPr>
        <p:txBody>
          <a:bodyPr rtlCol="0">
            <a:normAutofit/>
          </a:bodyPr>
          <a:lstStyle>
            <a:lvl1pPr>
              <a:defRPr sz="1100">
                <a:solidFill>
                  <a:srgbClr val="FFFFFF"/>
                </a:solidFill>
              </a:defRPr>
            </a:lvl1pPr>
          </a:lstStyle>
          <a:p>
            <a:pPr lvl="0"/>
            <a:endParaRPr lang="en-US" noProof="0"/>
          </a:p>
        </p:txBody>
      </p:sp>
      <p:sp>
        <p:nvSpPr>
          <p:cNvPr id="79" name="Text Placeholder 3"/>
          <p:cNvSpPr>
            <a:spLocks noGrp="1"/>
          </p:cNvSpPr>
          <p:nvPr>
            <p:ph type="body" sz="half" idx="36"/>
          </p:nvPr>
        </p:nvSpPr>
        <p:spPr>
          <a:xfrm>
            <a:off x="2453223"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0" name="Text Placeholder 3"/>
          <p:cNvSpPr>
            <a:spLocks noGrp="1"/>
          </p:cNvSpPr>
          <p:nvPr>
            <p:ph type="body" sz="half" idx="37"/>
          </p:nvPr>
        </p:nvSpPr>
        <p:spPr>
          <a:xfrm>
            <a:off x="2453223"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1" name="Text Placeholder 3"/>
          <p:cNvSpPr>
            <a:spLocks noGrp="1"/>
          </p:cNvSpPr>
          <p:nvPr>
            <p:ph type="body" sz="half" idx="38"/>
          </p:nvPr>
        </p:nvSpPr>
        <p:spPr>
          <a:xfrm>
            <a:off x="2453223"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2" name="Picture Placeholder 18"/>
          <p:cNvSpPr>
            <a:spLocks noGrp="1"/>
          </p:cNvSpPr>
          <p:nvPr>
            <p:ph type="pic" sz="quarter" idx="39"/>
          </p:nvPr>
        </p:nvSpPr>
        <p:spPr>
          <a:xfrm>
            <a:off x="3806435" y="2307235"/>
            <a:ext cx="954000" cy="795000"/>
          </a:xfrm>
        </p:spPr>
        <p:txBody>
          <a:bodyPr rtlCol="0">
            <a:normAutofit/>
          </a:bodyPr>
          <a:lstStyle>
            <a:lvl1pPr>
              <a:defRPr sz="1100">
                <a:solidFill>
                  <a:srgbClr val="FFFFFF"/>
                </a:solidFill>
              </a:defRPr>
            </a:lvl1pPr>
          </a:lstStyle>
          <a:p>
            <a:pPr lvl="0"/>
            <a:endParaRPr lang="en-US" noProof="0"/>
          </a:p>
        </p:txBody>
      </p:sp>
      <p:sp>
        <p:nvSpPr>
          <p:cNvPr id="87" name="Text Placeholder 3"/>
          <p:cNvSpPr>
            <a:spLocks noGrp="1"/>
          </p:cNvSpPr>
          <p:nvPr>
            <p:ph type="body" sz="half" idx="40"/>
          </p:nvPr>
        </p:nvSpPr>
        <p:spPr>
          <a:xfrm>
            <a:off x="4900129"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8" name="Text Placeholder 3"/>
          <p:cNvSpPr>
            <a:spLocks noGrp="1"/>
          </p:cNvSpPr>
          <p:nvPr>
            <p:ph type="body" sz="half" idx="41"/>
          </p:nvPr>
        </p:nvSpPr>
        <p:spPr>
          <a:xfrm>
            <a:off x="4900129"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9" name="Text Placeholder 3"/>
          <p:cNvSpPr>
            <a:spLocks noGrp="1"/>
          </p:cNvSpPr>
          <p:nvPr>
            <p:ph type="body" sz="half" idx="42"/>
          </p:nvPr>
        </p:nvSpPr>
        <p:spPr>
          <a:xfrm>
            <a:off x="4900129"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0" name="Picture Placeholder 18"/>
          <p:cNvSpPr>
            <a:spLocks noGrp="1"/>
          </p:cNvSpPr>
          <p:nvPr>
            <p:ph type="pic" sz="quarter" idx="43"/>
          </p:nvPr>
        </p:nvSpPr>
        <p:spPr>
          <a:xfrm>
            <a:off x="6253341" y="2307235"/>
            <a:ext cx="954000" cy="795000"/>
          </a:xfrm>
        </p:spPr>
        <p:txBody>
          <a:bodyPr rtlCol="0">
            <a:normAutofit/>
          </a:bodyPr>
          <a:lstStyle>
            <a:lvl1pPr>
              <a:defRPr sz="1100">
                <a:solidFill>
                  <a:srgbClr val="FFFFFF"/>
                </a:solidFill>
              </a:defRPr>
            </a:lvl1pPr>
          </a:lstStyle>
          <a:p>
            <a:pPr lvl="0"/>
            <a:endParaRPr lang="en-US" noProof="0"/>
          </a:p>
        </p:txBody>
      </p:sp>
      <p:sp>
        <p:nvSpPr>
          <p:cNvPr id="91" name="Text Placeholder 3"/>
          <p:cNvSpPr>
            <a:spLocks noGrp="1"/>
          </p:cNvSpPr>
          <p:nvPr>
            <p:ph type="body" sz="half" idx="44"/>
          </p:nvPr>
        </p:nvSpPr>
        <p:spPr>
          <a:xfrm>
            <a:off x="7347035"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2" name="Text Placeholder 3"/>
          <p:cNvSpPr>
            <a:spLocks noGrp="1"/>
          </p:cNvSpPr>
          <p:nvPr>
            <p:ph type="body" sz="half" idx="45"/>
          </p:nvPr>
        </p:nvSpPr>
        <p:spPr>
          <a:xfrm>
            <a:off x="7347035"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3" name="Text Placeholder 3"/>
          <p:cNvSpPr>
            <a:spLocks noGrp="1"/>
          </p:cNvSpPr>
          <p:nvPr>
            <p:ph type="body" sz="half" idx="46"/>
          </p:nvPr>
        </p:nvSpPr>
        <p:spPr>
          <a:xfrm>
            <a:off x="7347035"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4" name="Picture Placeholder 18"/>
          <p:cNvSpPr>
            <a:spLocks noGrp="1"/>
          </p:cNvSpPr>
          <p:nvPr>
            <p:ph type="pic" sz="quarter" idx="47"/>
          </p:nvPr>
        </p:nvSpPr>
        <p:spPr>
          <a:xfrm>
            <a:off x="1359529" y="3269764"/>
            <a:ext cx="954000" cy="795000"/>
          </a:xfrm>
        </p:spPr>
        <p:txBody>
          <a:bodyPr rtlCol="0">
            <a:normAutofit/>
          </a:bodyPr>
          <a:lstStyle>
            <a:lvl1pPr>
              <a:defRPr sz="1100">
                <a:solidFill>
                  <a:srgbClr val="FFFFFF"/>
                </a:solidFill>
              </a:defRPr>
            </a:lvl1pPr>
          </a:lstStyle>
          <a:p>
            <a:pPr lvl="0"/>
            <a:endParaRPr lang="en-US" noProof="0"/>
          </a:p>
        </p:txBody>
      </p:sp>
      <p:sp>
        <p:nvSpPr>
          <p:cNvPr id="95" name="Text Placeholder 3"/>
          <p:cNvSpPr>
            <a:spLocks noGrp="1"/>
          </p:cNvSpPr>
          <p:nvPr>
            <p:ph type="body" sz="half" idx="48"/>
          </p:nvPr>
        </p:nvSpPr>
        <p:spPr>
          <a:xfrm>
            <a:off x="2453223" y="3299647"/>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6" name="Text Placeholder 3"/>
          <p:cNvSpPr>
            <a:spLocks noGrp="1"/>
          </p:cNvSpPr>
          <p:nvPr>
            <p:ph type="body" sz="half" idx="49"/>
          </p:nvPr>
        </p:nvSpPr>
        <p:spPr>
          <a:xfrm>
            <a:off x="2453223" y="359473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7" name="Text Placeholder 3"/>
          <p:cNvSpPr>
            <a:spLocks noGrp="1"/>
          </p:cNvSpPr>
          <p:nvPr>
            <p:ph type="body" sz="half" idx="50"/>
          </p:nvPr>
        </p:nvSpPr>
        <p:spPr>
          <a:xfrm>
            <a:off x="2453223" y="3901029"/>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8" name="Picture Placeholder 18"/>
          <p:cNvSpPr>
            <a:spLocks noGrp="1"/>
          </p:cNvSpPr>
          <p:nvPr>
            <p:ph type="pic" sz="quarter" idx="51"/>
          </p:nvPr>
        </p:nvSpPr>
        <p:spPr>
          <a:xfrm>
            <a:off x="3806435" y="3269764"/>
            <a:ext cx="954000" cy="795000"/>
          </a:xfrm>
        </p:spPr>
        <p:txBody>
          <a:bodyPr rtlCol="0">
            <a:normAutofit/>
          </a:bodyPr>
          <a:lstStyle>
            <a:lvl1pPr>
              <a:defRPr sz="1100">
                <a:solidFill>
                  <a:srgbClr val="FFFFFF"/>
                </a:solidFill>
              </a:defRPr>
            </a:lvl1pPr>
          </a:lstStyle>
          <a:p>
            <a:pPr lvl="0"/>
            <a:endParaRPr lang="en-US" noProof="0"/>
          </a:p>
        </p:txBody>
      </p:sp>
      <p:sp>
        <p:nvSpPr>
          <p:cNvPr id="123" name="Text Placeholder 3"/>
          <p:cNvSpPr>
            <a:spLocks noGrp="1"/>
          </p:cNvSpPr>
          <p:nvPr>
            <p:ph type="body" sz="half" idx="52"/>
          </p:nvPr>
        </p:nvSpPr>
        <p:spPr>
          <a:xfrm>
            <a:off x="4900129" y="3299647"/>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4" name="Text Placeholder 3"/>
          <p:cNvSpPr>
            <a:spLocks noGrp="1"/>
          </p:cNvSpPr>
          <p:nvPr>
            <p:ph type="body" sz="half" idx="53"/>
          </p:nvPr>
        </p:nvSpPr>
        <p:spPr>
          <a:xfrm>
            <a:off x="4900129" y="359473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5" name="Text Placeholder 3"/>
          <p:cNvSpPr>
            <a:spLocks noGrp="1"/>
          </p:cNvSpPr>
          <p:nvPr>
            <p:ph type="body" sz="half" idx="54"/>
          </p:nvPr>
        </p:nvSpPr>
        <p:spPr>
          <a:xfrm>
            <a:off x="4900129" y="3901029"/>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6" name="Picture Placeholder 18"/>
          <p:cNvSpPr>
            <a:spLocks noGrp="1"/>
          </p:cNvSpPr>
          <p:nvPr>
            <p:ph type="pic" sz="quarter" idx="55"/>
          </p:nvPr>
        </p:nvSpPr>
        <p:spPr>
          <a:xfrm>
            <a:off x="6253341" y="3269764"/>
            <a:ext cx="954000" cy="795000"/>
          </a:xfrm>
        </p:spPr>
        <p:txBody>
          <a:bodyPr rtlCol="0">
            <a:normAutofit/>
          </a:bodyPr>
          <a:lstStyle>
            <a:lvl1pPr>
              <a:defRPr sz="1100">
                <a:solidFill>
                  <a:srgbClr val="FFFFFF"/>
                </a:solidFill>
              </a:defRPr>
            </a:lvl1pPr>
          </a:lstStyle>
          <a:p>
            <a:pPr lvl="0"/>
            <a:endParaRPr lang="en-US" noProof="0"/>
          </a:p>
        </p:txBody>
      </p:sp>
      <p:sp>
        <p:nvSpPr>
          <p:cNvPr id="127" name="Text Placeholder 3"/>
          <p:cNvSpPr>
            <a:spLocks noGrp="1"/>
          </p:cNvSpPr>
          <p:nvPr>
            <p:ph type="body" sz="half" idx="56"/>
          </p:nvPr>
        </p:nvSpPr>
        <p:spPr>
          <a:xfrm>
            <a:off x="7347035" y="3299647"/>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8" name="Text Placeholder 3"/>
          <p:cNvSpPr>
            <a:spLocks noGrp="1"/>
          </p:cNvSpPr>
          <p:nvPr>
            <p:ph type="body" sz="half" idx="57"/>
          </p:nvPr>
        </p:nvSpPr>
        <p:spPr>
          <a:xfrm>
            <a:off x="7347035" y="359473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9" name="Text Placeholder 3"/>
          <p:cNvSpPr>
            <a:spLocks noGrp="1"/>
          </p:cNvSpPr>
          <p:nvPr>
            <p:ph type="body" sz="half" idx="58"/>
          </p:nvPr>
        </p:nvSpPr>
        <p:spPr>
          <a:xfrm>
            <a:off x="7347035" y="3901029"/>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0" name="Picture Placeholder 18"/>
          <p:cNvSpPr>
            <a:spLocks noGrp="1"/>
          </p:cNvSpPr>
          <p:nvPr>
            <p:ph type="pic" sz="quarter" idx="59"/>
          </p:nvPr>
        </p:nvSpPr>
        <p:spPr>
          <a:xfrm>
            <a:off x="1359529" y="4247029"/>
            <a:ext cx="954000" cy="795000"/>
          </a:xfrm>
        </p:spPr>
        <p:txBody>
          <a:bodyPr rtlCol="0">
            <a:normAutofit/>
          </a:bodyPr>
          <a:lstStyle>
            <a:lvl1pPr>
              <a:defRPr sz="1100">
                <a:solidFill>
                  <a:srgbClr val="FFFFFF"/>
                </a:solidFill>
              </a:defRPr>
            </a:lvl1pPr>
          </a:lstStyle>
          <a:p>
            <a:pPr lvl="0"/>
            <a:endParaRPr lang="en-US" noProof="0"/>
          </a:p>
        </p:txBody>
      </p:sp>
      <p:sp>
        <p:nvSpPr>
          <p:cNvPr id="131" name="Text Placeholder 3"/>
          <p:cNvSpPr>
            <a:spLocks noGrp="1"/>
          </p:cNvSpPr>
          <p:nvPr>
            <p:ph type="body" sz="half" idx="60"/>
          </p:nvPr>
        </p:nvSpPr>
        <p:spPr>
          <a:xfrm>
            <a:off x="2453223" y="4276912"/>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2" name="Text Placeholder 3"/>
          <p:cNvSpPr>
            <a:spLocks noGrp="1"/>
          </p:cNvSpPr>
          <p:nvPr>
            <p:ph type="body" sz="half" idx="61"/>
          </p:nvPr>
        </p:nvSpPr>
        <p:spPr>
          <a:xfrm>
            <a:off x="2453223" y="45720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3" name="Text Placeholder 3"/>
          <p:cNvSpPr>
            <a:spLocks noGrp="1"/>
          </p:cNvSpPr>
          <p:nvPr>
            <p:ph type="body" sz="half" idx="62"/>
          </p:nvPr>
        </p:nvSpPr>
        <p:spPr>
          <a:xfrm>
            <a:off x="2453223" y="4878294"/>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3" name="Date Placeholder 2"/>
          <p:cNvSpPr>
            <a:spLocks noGrp="1"/>
          </p:cNvSpPr>
          <p:nvPr>
            <p:ph type="dt" sz="half" idx="63"/>
          </p:nvPr>
        </p:nvSpPr>
        <p:spPr/>
        <p:txBody>
          <a:bodyPr/>
          <a:lstStyle>
            <a:lvl1pPr>
              <a:defRPr/>
            </a:lvl1pPr>
          </a:lstStyle>
          <a:p>
            <a:pPr>
              <a:defRPr/>
            </a:pPr>
            <a:fld id="{FABEF279-F859-40CA-9A22-88CDF3647DDE}" type="datetime1">
              <a:rPr lang="en-US" smtClean="0">
                <a:solidFill>
                  <a:srgbClr val="FFFFFF"/>
                </a:solidFill>
              </a:rPr>
              <a:pPr>
                <a:defRPr/>
              </a:pPr>
              <a:t>6/11/2010</a:t>
            </a:fld>
            <a:endParaRPr>
              <a:solidFill>
                <a:srgbClr val="FFFFFF"/>
              </a:solidFill>
            </a:endParaRPr>
          </a:p>
        </p:txBody>
      </p:sp>
      <p:sp>
        <p:nvSpPr>
          <p:cNvPr id="54" name="Footer Placeholder 3"/>
          <p:cNvSpPr>
            <a:spLocks noGrp="1"/>
          </p:cNvSpPr>
          <p:nvPr>
            <p:ph type="ftr" sz="quarter" idx="64"/>
          </p:nvPr>
        </p:nvSpPr>
        <p:spPr/>
        <p:txBody>
          <a:bodyPr/>
          <a:lstStyle>
            <a:lvl1pPr>
              <a:defRPr/>
            </a:lvl1pPr>
          </a:lstStyle>
          <a:p>
            <a:pPr>
              <a:defRPr/>
            </a:pPr>
            <a:endParaRPr lang="en-US">
              <a:solidFill>
                <a:srgbClr val="FFFFFF"/>
              </a:solidFill>
            </a:endParaRPr>
          </a:p>
        </p:txBody>
      </p:sp>
      <p:sp>
        <p:nvSpPr>
          <p:cNvPr id="55" name="Slide Number Placeholder 4"/>
          <p:cNvSpPr>
            <a:spLocks noGrp="1"/>
          </p:cNvSpPr>
          <p:nvPr>
            <p:ph type="sldNum" sz="quarter" idx="65"/>
          </p:nvPr>
        </p:nvSpPr>
        <p:spPr/>
        <p:txBody>
          <a:bodyPr/>
          <a:lstStyle>
            <a:lvl1pPr>
              <a:defRPr/>
            </a:lvl1pPr>
          </a:lstStyle>
          <a:p>
            <a:pPr>
              <a:defRPr/>
            </a:pPr>
            <a:fld id="{29294953-0F61-492C-9B04-45879DF4AEDE}"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eam Slide 9">
    <p:spTree>
      <p:nvGrpSpPr>
        <p:cNvPr id="1" name=""/>
        <p:cNvGrpSpPr/>
        <p:nvPr/>
      </p:nvGrpSpPr>
      <p:grpSpPr>
        <a:xfrm>
          <a:off x="0" y="0"/>
          <a:ext cx="0" cy="0"/>
          <a:chOff x="0" y="0"/>
          <a:chExt cx="0" cy="0"/>
        </a:xfrm>
      </p:grpSpPr>
      <p:sp>
        <p:nvSpPr>
          <p:cNvPr id="39" name="Rectangle 11"/>
          <p:cNvSpPr/>
          <p:nvPr/>
        </p:nvSpPr>
        <p:spPr>
          <a:xfrm>
            <a:off x="1344614" y="3272896"/>
            <a:ext cx="2441575" cy="9749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 name="Rectangle 12"/>
          <p:cNvSpPr/>
          <p:nvPr/>
        </p:nvSpPr>
        <p:spPr>
          <a:xfrm>
            <a:off x="3784603" y="3272896"/>
            <a:ext cx="2441575" cy="97499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 name="Rectangle 13"/>
          <p:cNvSpPr/>
          <p:nvPr/>
        </p:nvSpPr>
        <p:spPr>
          <a:xfrm>
            <a:off x="6224591" y="3272896"/>
            <a:ext cx="2441575" cy="9749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2" name="Rectangle 8"/>
          <p:cNvSpPr/>
          <p:nvPr/>
        </p:nvSpPr>
        <p:spPr>
          <a:xfrm>
            <a:off x="1344614" y="2303200"/>
            <a:ext cx="2441575" cy="974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3" name="Rectangle 9"/>
          <p:cNvSpPr/>
          <p:nvPr/>
        </p:nvSpPr>
        <p:spPr>
          <a:xfrm>
            <a:off x="3784603" y="2303200"/>
            <a:ext cx="2441575" cy="974989"/>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4" name="Rectangle 10"/>
          <p:cNvSpPr/>
          <p:nvPr/>
        </p:nvSpPr>
        <p:spPr>
          <a:xfrm>
            <a:off x="6224591" y="2303200"/>
            <a:ext cx="2441575" cy="9749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5" name="Rectangle 5"/>
          <p:cNvSpPr/>
          <p:nvPr/>
        </p:nvSpPr>
        <p:spPr>
          <a:xfrm>
            <a:off x="1344614" y="1333500"/>
            <a:ext cx="2441575" cy="974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6" name="Rectangle 6"/>
          <p:cNvSpPr/>
          <p:nvPr/>
        </p:nvSpPr>
        <p:spPr>
          <a:xfrm>
            <a:off x="3784603" y="1333500"/>
            <a:ext cx="2441575" cy="97499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7" name="Rectangle 7"/>
          <p:cNvSpPr/>
          <p:nvPr/>
        </p:nvSpPr>
        <p:spPr>
          <a:xfrm>
            <a:off x="6224591" y="1333500"/>
            <a:ext cx="2441575" cy="9749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9" name="Picture Placeholder 18"/>
          <p:cNvSpPr>
            <a:spLocks noGrp="1"/>
          </p:cNvSpPr>
          <p:nvPr>
            <p:ph type="pic" sz="quarter" idx="13"/>
          </p:nvPr>
        </p:nvSpPr>
        <p:spPr>
          <a:xfrm>
            <a:off x="1359529" y="1333500"/>
            <a:ext cx="954000" cy="795000"/>
          </a:xfrm>
        </p:spPr>
        <p:txBody>
          <a:bodyPr rtlCol="0">
            <a:normAutofit/>
          </a:bodyPr>
          <a:lstStyle>
            <a:lvl1pPr>
              <a:defRPr sz="1100">
                <a:solidFill>
                  <a:srgbClr val="FFFFFF"/>
                </a:solidFill>
              </a:defRPr>
            </a:lvl1pPr>
          </a:lstStyle>
          <a:p>
            <a:pPr lvl="0"/>
            <a:endParaRPr lang="en-US" noProof="0"/>
          </a:p>
        </p:txBody>
      </p:sp>
      <p:sp>
        <p:nvSpPr>
          <p:cNvPr id="31" name="Text Placeholder 3"/>
          <p:cNvSpPr>
            <a:spLocks noGrp="1"/>
          </p:cNvSpPr>
          <p:nvPr>
            <p:ph type="body" sz="half" idx="2"/>
          </p:nvPr>
        </p:nvSpPr>
        <p:spPr>
          <a:xfrm>
            <a:off x="2453223"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2" name="Text Placeholder 3"/>
          <p:cNvSpPr>
            <a:spLocks noGrp="1"/>
          </p:cNvSpPr>
          <p:nvPr>
            <p:ph type="body" sz="half" idx="25"/>
          </p:nvPr>
        </p:nvSpPr>
        <p:spPr>
          <a:xfrm>
            <a:off x="2453223"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3" name="Text Placeholder 3"/>
          <p:cNvSpPr>
            <a:spLocks noGrp="1"/>
          </p:cNvSpPr>
          <p:nvPr>
            <p:ph type="body" sz="half" idx="26"/>
          </p:nvPr>
        </p:nvSpPr>
        <p:spPr>
          <a:xfrm>
            <a:off x="2453223"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6" name="Picture Placeholder 18"/>
          <p:cNvSpPr>
            <a:spLocks noGrp="1"/>
          </p:cNvSpPr>
          <p:nvPr>
            <p:ph type="pic" sz="quarter" idx="27"/>
          </p:nvPr>
        </p:nvSpPr>
        <p:spPr>
          <a:xfrm>
            <a:off x="3806435" y="1333500"/>
            <a:ext cx="954000" cy="795000"/>
          </a:xfrm>
        </p:spPr>
        <p:txBody>
          <a:bodyPr rtlCol="0">
            <a:normAutofit/>
          </a:bodyPr>
          <a:lstStyle>
            <a:lvl1pPr>
              <a:defRPr sz="1100">
                <a:solidFill>
                  <a:srgbClr val="FFFFFF"/>
                </a:solidFill>
              </a:defRPr>
            </a:lvl1pPr>
          </a:lstStyle>
          <a:p>
            <a:pPr lvl="0"/>
            <a:endParaRPr lang="en-US" noProof="0"/>
          </a:p>
        </p:txBody>
      </p:sp>
      <p:sp>
        <p:nvSpPr>
          <p:cNvPr id="71" name="Text Placeholder 3"/>
          <p:cNvSpPr>
            <a:spLocks noGrp="1"/>
          </p:cNvSpPr>
          <p:nvPr>
            <p:ph type="body" sz="half" idx="28"/>
          </p:nvPr>
        </p:nvSpPr>
        <p:spPr>
          <a:xfrm>
            <a:off x="4900129"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2" name="Text Placeholder 3"/>
          <p:cNvSpPr>
            <a:spLocks noGrp="1"/>
          </p:cNvSpPr>
          <p:nvPr>
            <p:ph type="body" sz="half" idx="29"/>
          </p:nvPr>
        </p:nvSpPr>
        <p:spPr>
          <a:xfrm>
            <a:off x="4900129"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3" name="Text Placeholder 3"/>
          <p:cNvSpPr>
            <a:spLocks noGrp="1"/>
          </p:cNvSpPr>
          <p:nvPr>
            <p:ph type="body" sz="half" idx="30"/>
          </p:nvPr>
        </p:nvSpPr>
        <p:spPr>
          <a:xfrm>
            <a:off x="4900129"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4" name="Picture Placeholder 18"/>
          <p:cNvSpPr>
            <a:spLocks noGrp="1"/>
          </p:cNvSpPr>
          <p:nvPr>
            <p:ph type="pic" sz="quarter" idx="31"/>
          </p:nvPr>
        </p:nvSpPr>
        <p:spPr>
          <a:xfrm>
            <a:off x="6253341" y="1333500"/>
            <a:ext cx="954000" cy="795000"/>
          </a:xfrm>
        </p:spPr>
        <p:txBody>
          <a:bodyPr rtlCol="0">
            <a:normAutofit/>
          </a:bodyPr>
          <a:lstStyle>
            <a:lvl1pPr>
              <a:defRPr sz="1100">
                <a:solidFill>
                  <a:srgbClr val="FFFFFF"/>
                </a:solidFill>
              </a:defRPr>
            </a:lvl1pPr>
          </a:lstStyle>
          <a:p>
            <a:pPr lvl="0"/>
            <a:endParaRPr lang="en-US" noProof="0"/>
          </a:p>
        </p:txBody>
      </p:sp>
      <p:sp>
        <p:nvSpPr>
          <p:cNvPr id="75" name="Text Placeholder 3"/>
          <p:cNvSpPr>
            <a:spLocks noGrp="1"/>
          </p:cNvSpPr>
          <p:nvPr>
            <p:ph type="body" sz="half" idx="32"/>
          </p:nvPr>
        </p:nvSpPr>
        <p:spPr>
          <a:xfrm>
            <a:off x="7347035"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6" name="Text Placeholder 3"/>
          <p:cNvSpPr>
            <a:spLocks noGrp="1"/>
          </p:cNvSpPr>
          <p:nvPr>
            <p:ph type="body" sz="half" idx="33"/>
          </p:nvPr>
        </p:nvSpPr>
        <p:spPr>
          <a:xfrm>
            <a:off x="7347035"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7" name="Text Placeholder 3"/>
          <p:cNvSpPr>
            <a:spLocks noGrp="1"/>
          </p:cNvSpPr>
          <p:nvPr>
            <p:ph type="body" sz="half" idx="34"/>
          </p:nvPr>
        </p:nvSpPr>
        <p:spPr>
          <a:xfrm>
            <a:off x="7347035"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8" name="Picture Placeholder 18"/>
          <p:cNvSpPr>
            <a:spLocks noGrp="1"/>
          </p:cNvSpPr>
          <p:nvPr>
            <p:ph type="pic" sz="quarter" idx="35"/>
          </p:nvPr>
        </p:nvSpPr>
        <p:spPr>
          <a:xfrm>
            <a:off x="1359529" y="2307235"/>
            <a:ext cx="954000" cy="795000"/>
          </a:xfrm>
        </p:spPr>
        <p:txBody>
          <a:bodyPr rtlCol="0">
            <a:normAutofit/>
          </a:bodyPr>
          <a:lstStyle>
            <a:lvl1pPr>
              <a:defRPr sz="1100">
                <a:solidFill>
                  <a:srgbClr val="FFFFFF"/>
                </a:solidFill>
              </a:defRPr>
            </a:lvl1pPr>
          </a:lstStyle>
          <a:p>
            <a:pPr lvl="0"/>
            <a:endParaRPr lang="en-US" noProof="0"/>
          </a:p>
        </p:txBody>
      </p:sp>
      <p:sp>
        <p:nvSpPr>
          <p:cNvPr id="79" name="Text Placeholder 3"/>
          <p:cNvSpPr>
            <a:spLocks noGrp="1"/>
          </p:cNvSpPr>
          <p:nvPr>
            <p:ph type="body" sz="half" idx="36"/>
          </p:nvPr>
        </p:nvSpPr>
        <p:spPr>
          <a:xfrm>
            <a:off x="2453223"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0" name="Text Placeholder 3"/>
          <p:cNvSpPr>
            <a:spLocks noGrp="1"/>
          </p:cNvSpPr>
          <p:nvPr>
            <p:ph type="body" sz="half" idx="37"/>
          </p:nvPr>
        </p:nvSpPr>
        <p:spPr>
          <a:xfrm>
            <a:off x="2453223"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1" name="Text Placeholder 3"/>
          <p:cNvSpPr>
            <a:spLocks noGrp="1"/>
          </p:cNvSpPr>
          <p:nvPr>
            <p:ph type="body" sz="half" idx="38"/>
          </p:nvPr>
        </p:nvSpPr>
        <p:spPr>
          <a:xfrm>
            <a:off x="2453223"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2" name="Picture Placeholder 18"/>
          <p:cNvSpPr>
            <a:spLocks noGrp="1"/>
          </p:cNvSpPr>
          <p:nvPr>
            <p:ph type="pic" sz="quarter" idx="39"/>
          </p:nvPr>
        </p:nvSpPr>
        <p:spPr>
          <a:xfrm>
            <a:off x="3806435" y="2307235"/>
            <a:ext cx="954000" cy="795000"/>
          </a:xfrm>
        </p:spPr>
        <p:txBody>
          <a:bodyPr rtlCol="0">
            <a:normAutofit/>
          </a:bodyPr>
          <a:lstStyle>
            <a:lvl1pPr>
              <a:defRPr sz="1100">
                <a:solidFill>
                  <a:srgbClr val="FFFFFF"/>
                </a:solidFill>
              </a:defRPr>
            </a:lvl1pPr>
          </a:lstStyle>
          <a:p>
            <a:pPr lvl="0"/>
            <a:endParaRPr lang="en-US" noProof="0"/>
          </a:p>
        </p:txBody>
      </p:sp>
      <p:sp>
        <p:nvSpPr>
          <p:cNvPr id="87" name="Text Placeholder 3"/>
          <p:cNvSpPr>
            <a:spLocks noGrp="1"/>
          </p:cNvSpPr>
          <p:nvPr>
            <p:ph type="body" sz="half" idx="40"/>
          </p:nvPr>
        </p:nvSpPr>
        <p:spPr>
          <a:xfrm>
            <a:off x="4900129"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8" name="Text Placeholder 3"/>
          <p:cNvSpPr>
            <a:spLocks noGrp="1"/>
          </p:cNvSpPr>
          <p:nvPr>
            <p:ph type="body" sz="half" idx="41"/>
          </p:nvPr>
        </p:nvSpPr>
        <p:spPr>
          <a:xfrm>
            <a:off x="4900129"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9" name="Text Placeholder 3"/>
          <p:cNvSpPr>
            <a:spLocks noGrp="1"/>
          </p:cNvSpPr>
          <p:nvPr>
            <p:ph type="body" sz="half" idx="42"/>
          </p:nvPr>
        </p:nvSpPr>
        <p:spPr>
          <a:xfrm>
            <a:off x="4900129"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0" name="Picture Placeholder 18"/>
          <p:cNvSpPr>
            <a:spLocks noGrp="1"/>
          </p:cNvSpPr>
          <p:nvPr>
            <p:ph type="pic" sz="quarter" idx="43"/>
          </p:nvPr>
        </p:nvSpPr>
        <p:spPr>
          <a:xfrm>
            <a:off x="6253341" y="2307235"/>
            <a:ext cx="954000" cy="795000"/>
          </a:xfrm>
        </p:spPr>
        <p:txBody>
          <a:bodyPr rtlCol="0">
            <a:normAutofit/>
          </a:bodyPr>
          <a:lstStyle>
            <a:lvl1pPr>
              <a:defRPr sz="1100">
                <a:solidFill>
                  <a:srgbClr val="FFFFFF"/>
                </a:solidFill>
              </a:defRPr>
            </a:lvl1pPr>
          </a:lstStyle>
          <a:p>
            <a:pPr lvl="0"/>
            <a:endParaRPr lang="en-US" noProof="0"/>
          </a:p>
        </p:txBody>
      </p:sp>
      <p:sp>
        <p:nvSpPr>
          <p:cNvPr id="91" name="Text Placeholder 3"/>
          <p:cNvSpPr>
            <a:spLocks noGrp="1"/>
          </p:cNvSpPr>
          <p:nvPr>
            <p:ph type="body" sz="half" idx="44"/>
          </p:nvPr>
        </p:nvSpPr>
        <p:spPr>
          <a:xfrm>
            <a:off x="7347035"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2" name="Text Placeholder 3"/>
          <p:cNvSpPr>
            <a:spLocks noGrp="1"/>
          </p:cNvSpPr>
          <p:nvPr>
            <p:ph type="body" sz="half" idx="45"/>
          </p:nvPr>
        </p:nvSpPr>
        <p:spPr>
          <a:xfrm>
            <a:off x="7347035"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3" name="Text Placeholder 3"/>
          <p:cNvSpPr>
            <a:spLocks noGrp="1"/>
          </p:cNvSpPr>
          <p:nvPr>
            <p:ph type="body" sz="half" idx="46"/>
          </p:nvPr>
        </p:nvSpPr>
        <p:spPr>
          <a:xfrm>
            <a:off x="7347035"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4" name="Picture Placeholder 18"/>
          <p:cNvSpPr>
            <a:spLocks noGrp="1"/>
          </p:cNvSpPr>
          <p:nvPr>
            <p:ph type="pic" sz="quarter" idx="47"/>
          </p:nvPr>
        </p:nvSpPr>
        <p:spPr>
          <a:xfrm>
            <a:off x="1359529" y="3269764"/>
            <a:ext cx="954000" cy="795000"/>
          </a:xfrm>
        </p:spPr>
        <p:txBody>
          <a:bodyPr rtlCol="0">
            <a:normAutofit/>
          </a:bodyPr>
          <a:lstStyle>
            <a:lvl1pPr>
              <a:defRPr sz="1100">
                <a:solidFill>
                  <a:srgbClr val="FFFFFF"/>
                </a:solidFill>
              </a:defRPr>
            </a:lvl1pPr>
          </a:lstStyle>
          <a:p>
            <a:pPr lvl="0"/>
            <a:endParaRPr lang="en-US" noProof="0"/>
          </a:p>
        </p:txBody>
      </p:sp>
      <p:sp>
        <p:nvSpPr>
          <p:cNvPr id="95" name="Text Placeholder 3"/>
          <p:cNvSpPr>
            <a:spLocks noGrp="1"/>
          </p:cNvSpPr>
          <p:nvPr>
            <p:ph type="body" sz="half" idx="48"/>
          </p:nvPr>
        </p:nvSpPr>
        <p:spPr>
          <a:xfrm>
            <a:off x="2453223" y="3299647"/>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6" name="Text Placeholder 3"/>
          <p:cNvSpPr>
            <a:spLocks noGrp="1"/>
          </p:cNvSpPr>
          <p:nvPr>
            <p:ph type="body" sz="half" idx="49"/>
          </p:nvPr>
        </p:nvSpPr>
        <p:spPr>
          <a:xfrm>
            <a:off x="2453223" y="359473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7" name="Text Placeholder 3"/>
          <p:cNvSpPr>
            <a:spLocks noGrp="1"/>
          </p:cNvSpPr>
          <p:nvPr>
            <p:ph type="body" sz="half" idx="50"/>
          </p:nvPr>
        </p:nvSpPr>
        <p:spPr>
          <a:xfrm>
            <a:off x="2453223" y="3901029"/>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8" name="Picture Placeholder 18"/>
          <p:cNvSpPr>
            <a:spLocks noGrp="1"/>
          </p:cNvSpPr>
          <p:nvPr>
            <p:ph type="pic" sz="quarter" idx="51"/>
          </p:nvPr>
        </p:nvSpPr>
        <p:spPr>
          <a:xfrm>
            <a:off x="3806435" y="3269764"/>
            <a:ext cx="954000" cy="795000"/>
          </a:xfrm>
        </p:spPr>
        <p:txBody>
          <a:bodyPr rtlCol="0">
            <a:normAutofit/>
          </a:bodyPr>
          <a:lstStyle>
            <a:lvl1pPr>
              <a:defRPr sz="1100">
                <a:solidFill>
                  <a:srgbClr val="FFFFFF"/>
                </a:solidFill>
              </a:defRPr>
            </a:lvl1pPr>
          </a:lstStyle>
          <a:p>
            <a:pPr lvl="0"/>
            <a:endParaRPr lang="en-US" noProof="0"/>
          </a:p>
        </p:txBody>
      </p:sp>
      <p:sp>
        <p:nvSpPr>
          <p:cNvPr id="123" name="Text Placeholder 3"/>
          <p:cNvSpPr>
            <a:spLocks noGrp="1"/>
          </p:cNvSpPr>
          <p:nvPr>
            <p:ph type="body" sz="half" idx="52"/>
          </p:nvPr>
        </p:nvSpPr>
        <p:spPr>
          <a:xfrm>
            <a:off x="4900129" y="3299647"/>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4" name="Text Placeholder 3"/>
          <p:cNvSpPr>
            <a:spLocks noGrp="1"/>
          </p:cNvSpPr>
          <p:nvPr>
            <p:ph type="body" sz="half" idx="53"/>
          </p:nvPr>
        </p:nvSpPr>
        <p:spPr>
          <a:xfrm>
            <a:off x="4900129" y="359473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5" name="Text Placeholder 3"/>
          <p:cNvSpPr>
            <a:spLocks noGrp="1"/>
          </p:cNvSpPr>
          <p:nvPr>
            <p:ph type="body" sz="half" idx="54"/>
          </p:nvPr>
        </p:nvSpPr>
        <p:spPr>
          <a:xfrm>
            <a:off x="4900129" y="3901029"/>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6" name="Picture Placeholder 18"/>
          <p:cNvSpPr>
            <a:spLocks noGrp="1"/>
          </p:cNvSpPr>
          <p:nvPr>
            <p:ph type="pic" sz="quarter" idx="55"/>
          </p:nvPr>
        </p:nvSpPr>
        <p:spPr>
          <a:xfrm>
            <a:off x="6253341" y="3269764"/>
            <a:ext cx="954000" cy="795000"/>
          </a:xfrm>
        </p:spPr>
        <p:txBody>
          <a:bodyPr rtlCol="0">
            <a:normAutofit/>
          </a:bodyPr>
          <a:lstStyle>
            <a:lvl1pPr>
              <a:defRPr sz="1100">
                <a:solidFill>
                  <a:srgbClr val="FFFFFF"/>
                </a:solidFill>
              </a:defRPr>
            </a:lvl1pPr>
          </a:lstStyle>
          <a:p>
            <a:pPr lvl="0"/>
            <a:endParaRPr lang="en-US" noProof="0"/>
          </a:p>
        </p:txBody>
      </p:sp>
      <p:sp>
        <p:nvSpPr>
          <p:cNvPr id="127" name="Text Placeholder 3"/>
          <p:cNvSpPr>
            <a:spLocks noGrp="1"/>
          </p:cNvSpPr>
          <p:nvPr>
            <p:ph type="body" sz="half" idx="56"/>
          </p:nvPr>
        </p:nvSpPr>
        <p:spPr>
          <a:xfrm>
            <a:off x="7347035" y="3299647"/>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8" name="Text Placeholder 3"/>
          <p:cNvSpPr>
            <a:spLocks noGrp="1"/>
          </p:cNvSpPr>
          <p:nvPr>
            <p:ph type="body" sz="half" idx="57"/>
          </p:nvPr>
        </p:nvSpPr>
        <p:spPr>
          <a:xfrm>
            <a:off x="7347035" y="359473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9" name="Text Placeholder 3"/>
          <p:cNvSpPr>
            <a:spLocks noGrp="1"/>
          </p:cNvSpPr>
          <p:nvPr>
            <p:ph type="body" sz="half" idx="58"/>
          </p:nvPr>
        </p:nvSpPr>
        <p:spPr>
          <a:xfrm>
            <a:off x="7347035" y="3901029"/>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8" name="Date Placeholder 2"/>
          <p:cNvSpPr>
            <a:spLocks noGrp="1"/>
          </p:cNvSpPr>
          <p:nvPr>
            <p:ph type="dt" sz="half" idx="59"/>
          </p:nvPr>
        </p:nvSpPr>
        <p:spPr/>
        <p:txBody>
          <a:bodyPr/>
          <a:lstStyle>
            <a:lvl1pPr>
              <a:defRPr/>
            </a:lvl1pPr>
          </a:lstStyle>
          <a:p>
            <a:pPr>
              <a:defRPr/>
            </a:pPr>
            <a:fld id="{C248FB6F-9EF3-4452-A221-E6EE7843BCA4}" type="datetime1">
              <a:rPr lang="en-US" smtClean="0">
                <a:solidFill>
                  <a:srgbClr val="FFFFFF"/>
                </a:solidFill>
              </a:rPr>
              <a:pPr>
                <a:defRPr/>
              </a:pPr>
              <a:t>6/11/2010</a:t>
            </a:fld>
            <a:endParaRPr>
              <a:solidFill>
                <a:srgbClr val="FFFFFF"/>
              </a:solidFill>
            </a:endParaRPr>
          </a:p>
        </p:txBody>
      </p:sp>
      <p:sp>
        <p:nvSpPr>
          <p:cNvPr id="49" name="Footer Placeholder 3"/>
          <p:cNvSpPr>
            <a:spLocks noGrp="1"/>
          </p:cNvSpPr>
          <p:nvPr>
            <p:ph type="ftr" sz="quarter" idx="60"/>
          </p:nvPr>
        </p:nvSpPr>
        <p:spPr/>
        <p:txBody>
          <a:bodyPr/>
          <a:lstStyle>
            <a:lvl1pPr>
              <a:defRPr/>
            </a:lvl1pPr>
          </a:lstStyle>
          <a:p>
            <a:pPr>
              <a:defRPr/>
            </a:pPr>
            <a:endParaRPr lang="en-US">
              <a:solidFill>
                <a:srgbClr val="FFFFFF"/>
              </a:solidFill>
            </a:endParaRPr>
          </a:p>
        </p:txBody>
      </p:sp>
      <p:sp>
        <p:nvSpPr>
          <p:cNvPr id="50" name="Slide Number Placeholder 4"/>
          <p:cNvSpPr>
            <a:spLocks noGrp="1"/>
          </p:cNvSpPr>
          <p:nvPr>
            <p:ph type="sldNum" sz="quarter" idx="61"/>
          </p:nvPr>
        </p:nvSpPr>
        <p:spPr/>
        <p:txBody>
          <a:bodyPr/>
          <a:lstStyle>
            <a:lvl1pPr>
              <a:defRPr/>
            </a:lvl1pPr>
          </a:lstStyle>
          <a:p>
            <a:pPr>
              <a:defRPr/>
            </a:pPr>
            <a:fld id="{8457A3E1-1A8F-4FAD-85A3-9A91F53EBEAE}"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eam Slide 8">
    <p:spTree>
      <p:nvGrpSpPr>
        <p:cNvPr id="1" name=""/>
        <p:cNvGrpSpPr/>
        <p:nvPr/>
      </p:nvGrpSpPr>
      <p:grpSpPr>
        <a:xfrm>
          <a:off x="0" y="0"/>
          <a:ext cx="0" cy="0"/>
          <a:chOff x="0" y="0"/>
          <a:chExt cx="0" cy="0"/>
        </a:xfrm>
      </p:grpSpPr>
      <p:sp>
        <p:nvSpPr>
          <p:cNvPr id="35" name="Rectangle 11"/>
          <p:cNvSpPr/>
          <p:nvPr/>
        </p:nvSpPr>
        <p:spPr>
          <a:xfrm>
            <a:off x="1344614" y="3272896"/>
            <a:ext cx="2441575" cy="9749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 name="Rectangle 12"/>
          <p:cNvSpPr/>
          <p:nvPr/>
        </p:nvSpPr>
        <p:spPr>
          <a:xfrm>
            <a:off x="3784603" y="3272896"/>
            <a:ext cx="2441575" cy="97499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 name="Rectangle 8"/>
          <p:cNvSpPr/>
          <p:nvPr/>
        </p:nvSpPr>
        <p:spPr>
          <a:xfrm>
            <a:off x="1344614" y="2303200"/>
            <a:ext cx="2441575" cy="974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 name="Rectangle 9"/>
          <p:cNvSpPr/>
          <p:nvPr/>
        </p:nvSpPr>
        <p:spPr>
          <a:xfrm>
            <a:off x="3784603" y="2303200"/>
            <a:ext cx="2441575" cy="974989"/>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 name="Rectangle 10"/>
          <p:cNvSpPr/>
          <p:nvPr/>
        </p:nvSpPr>
        <p:spPr>
          <a:xfrm>
            <a:off x="6224591" y="2303200"/>
            <a:ext cx="2441575" cy="9749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 name="Rectangle 5"/>
          <p:cNvSpPr/>
          <p:nvPr/>
        </p:nvSpPr>
        <p:spPr>
          <a:xfrm>
            <a:off x="1344614" y="1333500"/>
            <a:ext cx="2441575" cy="974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 name="Rectangle 6"/>
          <p:cNvSpPr/>
          <p:nvPr/>
        </p:nvSpPr>
        <p:spPr>
          <a:xfrm>
            <a:off x="3784603" y="1333500"/>
            <a:ext cx="2441575" cy="97499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2" name="Rectangle 7"/>
          <p:cNvSpPr/>
          <p:nvPr/>
        </p:nvSpPr>
        <p:spPr>
          <a:xfrm>
            <a:off x="6224591" y="1333500"/>
            <a:ext cx="2441575" cy="9749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9" name="Picture Placeholder 18"/>
          <p:cNvSpPr>
            <a:spLocks noGrp="1"/>
          </p:cNvSpPr>
          <p:nvPr>
            <p:ph type="pic" sz="quarter" idx="13"/>
          </p:nvPr>
        </p:nvSpPr>
        <p:spPr>
          <a:xfrm>
            <a:off x="1359529" y="1333500"/>
            <a:ext cx="954000" cy="795000"/>
          </a:xfrm>
        </p:spPr>
        <p:txBody>
          <a:bodyPr rtlCol="0">
            <a:normAutofit/>
          </a:bodyPr>
          <a:lstStyle>
            <a:lvl1pPr>
              <a:defRPr sz="1100">
                <a:solidFill>
                  <a:srgbClr val="FFFFFF"/>
                </a:solidFill>
              </a:defRPr>
            </a:lvl1pPr>
          </a:lstStyle>
          <a:p>
            <a:pPr lvl="0"/>
            <a:endParaRPr lang="en-US" noProof="0"/>
          </a:p>
        </p:txBody>
      </p:sp>
      <p:sp>
        <p:nvSpPr>
          <p:cNvPr id="31" name="Text Placeholder 3"/>
          <p:cNvSpPr>
            <a:spLocks noGrp="1"/>
          </p:cNvSpPr>
          <p:nvPr>
            <p:ph type="body" sz="half" idx="2"/>
          </p:nvPr>
        </p:nvSpPr>
        <p:spPr>
          <a:xfrm>
            <a:off x="2453223"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2" name="Text Placeholder 3"/>
          <p:cNvSpPr>
            <a:spLocks noGrp="1"/>
          </p:cNvSpPr>
          <p:nvPr>
            <p:ph type="body" sz="half" idx="25"/>
          </p:nvPr>
        </p:nvSpPr>
        <p:spPr>
          <a:xfrm>
            <a:off x="2453223"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3" name="Text Placeholder 3"/>
          <p:cNvSpPr>
            <a:spLocks noGrp="1"/>
          </p:cNvSpPr>
          <p:nvPr>
            <p:ph type="body" sz="half" idx="26"/>
          </p:nvPr>
        </p:nvSpPr>
        <p:spPr>
          <a:xfrm>
            <a:off x="2453223"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6" name="Picture Placeholder 18"/>
          <p:cNvSpPr>
            <a:spLocks noGrp="1"/>
          </p:cNvSpPr>
          <p:nvPr>
            <p:ph type="pic" sz="quarter" idx="27"/>
          </p:nvPr>
        </p:nvSpPr>
        <p:spPr>
          <a:xfrm>
            <a:off x="3806435" y="1333500"/>
            <a:ext cx="954000" cy="795000"/>
          </a:xfrm>
        </p:spPr>
        <p:txBody>
          <a:bodyPr rtlCol="0">
            <a:normAutofit/>
          </a:bodyPr>
          <a:lstStyle>
            <a:lvl1pPr>
              <a:defRPr sz="1100">
                <a:solidFill>
                  <a:srgbClr val="FFFFFF"/>
                </a:solidFill>
              </a:defRPr>
            </a:lvl1pPr>
          </a:lstStyle>
          <a:p>
            <a:pPr lvl="0"/>
            <a:endParaRPr lang="en-US" noProof="0"/>
          </a:p>
        </p:txBody>
      </p:sp>
      <p:sp>
        <p:nvSpPr>
          <p:cNvPr id="71" name="Text Placeholder 3"/>
          <p:cNvSpPr>
            <a:spLocks noGrp="1"/>
          </p:cNvSpPr>
          <p:nvPr>
            <p:ph type="body" sz="half" idx="28"/>
          </p:nvPr>
        </p:nvSpPr>
        <p:spPr>
          <a:xfrm>
            <a:off x="4900129"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2" name="Text Placeholder 3"/>
          <p:cNvSpPr>
            <a:spLocks noGrp="1"/>
          </p:cNvSpPr>
          <p:nvPr>
            <p:ph type="body" sz="half" idx="29"/>
          </p:nvPr>
        </p:nvSpPr>
        <p:spPr>
          <a:xfrm>
            <a:off x="4900129"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3" name="Text Placeholder 3"/>
          <p:cNvSpPr>
            <a:spLocks noGrp="1"/>
          </p:cNvSpPr>
          <p:nvPr>
            <p:ph type="body" sz="half" idx="30"/>
          </p:nvPr>
        </p:nvSpPr>
        <p:spPr>
          <a:xfrm>
            <a:off x="4900129"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4" name="Picture Placeholder 18"/>
          <p:cNvSpPr>
            <a:spLocks noGrp="1"/>
          </p:cNvSpPr>
          <p:nvPr>
            <p:ph type="pic" sz="quarter" idx="31"/>
          </p:nvPr>
        </p:nvSpPr>
        <p:spPr>
          <a:xfrm>
            <a:off x="6253341" y="1333500"/>
            <a:ext cx="954000" cy="795000"/>
          </a:xfrm>
        </p:spPr>
        <p:txBody>
          <a:bodyPr rtlCol="0">
            <a:normAutofit/>
          </a:bodyPr>
          <a:lstStyle>
            <a:lvl1pPr>
              <a:defRPr sz="1100">
                <a:solidFill>
                  <a:srgbClr val="FFFFFF"/>
                </a:solidFill>
              </a:defRPr>
            </a:lvl1pPr>
          </a:lstStyle>
          <a:p>
            <a:pPr lvl="0"/>
            <a:endParaRPr lang="en-US" noProof="0"/>
          </a:p>
        </p:txBody>
      </p:sp>
      <p:sp>
        <p:nvSpPr>
          <p:cNvPr id="75" name="Text Placeholder 3"/>
          <p:cNvSpPr>
            <a:spLocks noGrp="1"/>
          </p:cNvSpPr>
          <p:nvPr>
            <p:ph type="body" sz="half" idx="32"/>
          </p:nvPr>
        </p:nvSpPr>
        <p:spPr>
          <a:xfrm>
            <a:off x="7347035"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6" name="Text Placeholder 3"/>
          <p:cNvSpPr>
            <a:spLocks noGrp="1"/>
          </p:cNvSpPr>
          <p:nvPr>
            <p:ph type="body" sz="half" idx="33"/>
          </p:nvPr>
        </p:nvSpPr>
        <p:spPr>
          <a:xfrm>
            <a:off x="7347035"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7" name="Text Placeholder 3"/>
          <p:cNvSpPr>
            <a:spLocks noGrp="1"/>
          </p:cNvSpPr>
          <p:nvPr>
            <p:ph type="body" sz="half" idx="34"/>
          </p:nvPr>
        </p:nvSpPr>
        <p:spPr>
          <a:xfrm>
            <a:off x="7347035"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8" name="Picture Placeholder 18"/>
          <p:cNvSpPr>
            <a:spLocks noGrp="1"/>
          </p:cNvSpPr>
          <p:nvPr>
            <p:ph type="pic" sz="quarter" idx="35"/>
          </p:nvPr>
        </p:nvSpPr>
        <p:spPr>
          <a:xfrm>
            <a:off x="1359529" y="2307235"/>
            <a:ext cx="954000" cy="795000"/>
          </a:xfrm>
        </p:spPr>
        <p:txBody>
          <a:bodyPr rtlCol="0">
            <a:normAutofit/>
          </a:bodyPr>
          <a:lstStyle>
            <a:lvl1pPr>
              <a:defRPr sz="1100">
                <a:solidFill>
                  <a:srgbClr val="FFFFFF"/>
                </a:solidFill>
              </a:defRPr>
            </a:lvl1pPr>
          </a:lstStyle>
          <a:p>
            <a:pPr lvl="0"/>
            <a:endParaRPr lang="en-US" noProof="0"/>
          </a:p>
        </p:txBody>
      </p:sp>
      <p:sp>
        <p:nvSpPr>
          <p:cNvPr id="79" name="Text Placeholder 3"/>
          <p:cNvSpPr>
            <a:spLocks noGrp="1"/>
          </p:cNvSpPr>
          <p:nvPr>
            <p:ph type="body" sz="half" idx="36"/>
          </p:nvPr>
        </p:nvSpPr>
        <p:spPr>
          <a:xfrm>
            <a:off x="2453223"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0" name="Text Placeholder 3"/>
          <p:cNvSpPr>
            <a:spLocks noGrp="1"/>
          </p:cNvSpPr>
          <p:nvPr>
            <p:ph type="body" sz="half" idx="37"/>
          </p:nvPr>
        </p:nvSpPr>
        <p:spPr>
          <a:xfrm>
            <a:off x="2453223"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1" name="Text Placeholder 3"/>
          <p:cNvSpPr>
            <a:spLocks noGrp="1"/>
          </p:cNvSpPr>
          <p:nvPr>
            <p:ph type="body" sz="half" idx="38"/>
          </p:nvPr>
        </p:nvSpPr>
        <p:spPr>
          <a:xfrm>
            <a:off x="2453223"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2" name="Picture Placeholder 18"/>
          <p:cNvSpPr>
            <a:spLocks noGrp="1"/>
          </p:cNvSpPr>
          <p:nvPr>
            <p:ph type="pic" sz="quarter" idx="39"/>
          </p:nvPr>
        </p:nvSpPr>
        <p:spPr>
          <a:xfrm>
            <a:off x="3806435" y="2307235"/>
            <a:ext cx="954000" cy="795000"/>
          </a:xfrm>
        </p:spPr>
        <p:txBody>
          <a:bodyPr rtlCol="0">
            <a:normAutofit/>
          </a:bodyPr>
          <a:lstStyle>
            <a:lvl1pPr>
              <a:defRPr sz="1100">
                <a:solidFill>
                  <a:srgbClr val="FFFFFF"/>
                </a:solidFill>
              </a:defRPr>
            </a:lvl1pPr>
          </a:lstStyle>
          <a:p>
            <a:pPr lvl="0"/>
            <a:endParaRPr lang="en-US" noProof="0"/>
          </a:p>
        </p:txBody>
      </p:sp>
      <p:sp>
        <p:nvSpPr>
          <p:cNvPr id="87" name="Text Placeholder 3"/>
          <p:cNvSpPr>
            <a:spLocks noGrp="1"/>
          </p:cNvSpPr>
          <p:nvPr>
            <p:ph type="body" sz="half" idx="40"/>
          </p:nvPr>
        </p:nvSpPr>
        <p:spPr>
          <a:xfrm>
            <a:off x="4900129"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8" name="Text Placeholder 3"/>
          <p:cNvSpPr>
            <a:spLocks noGrp="1"/>
          </p:cNvSpPr>
          <p:nvPr>
            <p:ph type="body" sz="half" idx="41"/>
          </p:nvPr>
        </p:nvSpPr>
        <p:spPr>
          <a:xfrm>
            <a:off x="4900129"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9" name="Text Placeholder 3"/>
          <p:cNvSpPr>
            <a:spLocks noGrp="1"/>
          </p:cNvSpPr>
          <p:nvPr>
            <p:ph type="body" sz="half" idx="42"/>
          </p:nvPr>
        </p:nvSpPr>
        <p:spPr>
          <a:xfrm>
            <a:off x="4900129"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0" name="Picture Placeholder 18"/>
          <p:cNvSpPr>
            <a:spLocks noGrp="1"/>
          </p:cNvSpPr>
          <p:nvPr>
            <p:ph type="pic" sz="quarter" idx="43"/>
          </p:nvPr>
        </p:nvSpPr>
        <p:spPr>
          <a:xfrm>
            <a:off x="6253341" y="2307235"/>
            <a:ext cx="954000" cy="795000"/>
          </a:xfrm>
        </p:spPr>
        <p:txBody>
          <a:bodyPr rtlCol="0">
            <a:normAutofit/>
          </a:bodyPr>
          <a:lstStyle>
            <a:lvl1pPr>
              <a:defRPr sz="1100">
                <a:solidFill>
                  <a:srgbClr val="FFFFFF"/>
                </a:solidFill>
              </a:defRPr>
            </a:lvl1pPr>
          </a:lstStyle>
          <a:p>
            <a:pPr lvl="0"/>
            <a:endParaRPr lang="en-US" noProof="0"/>
          </a:p>
        </p:txBody>
      </p:sp>
      <p:sp>
        <p:nvSpPr>
          <p:cNvPr id="91" name="Text Placeholder 3"/>
          <p:cNvSpPr>
            <a:spLocks noGrp="1"/>
          </p:cNvSpPr>
          <p:nvPr>
            <p:ph type="body" sz="half" idx="44"/>
          </p:nvPr>
        </p:nvSpPr>
        <p:spPr>
          <a:xfrm>
            <a:off x="7347035"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2" name="Text Placeholder 3"/>
          <p:cNvSpPr>
            <a:spLocks noGrp="1"/>
          </p:cNvSpPr>
          <p:nvPr>
            <p:ph type="body" sz="half" idx="45"/>
          </p:nvPr>
        </p:nvSpPr>
        <p:spPr>
          <a:xfrm>
            <a:off x="7347035"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3" name="Text Placeholder 3"/>
          <p:cNvSpPr>
            <a:spLocks noGrp="1"/>
          </p:cNvSpPr>
          <p:nvPr>
            <p:ph type="body" sz="half" idx="46"/>
          </p:nvPr>
        </p:nvSpPr>
        <p:spPr>
          <a:xfrm>
            <a:off x="7347035"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4" name="Picture Placeholder 18"/>
          <p:cNvSpPr>
            <a:spLocks noGrp="1"/>
          </p:cNvSpPr>
          <p:nvPr>
            <p:ph type="pic" sz="quarter" idx="47"/>
          </p:nvPr>
        </p:nvSpPr>
        <p:spPr>
          <a:xfrm>
            <a:off x="1359529" y="3269764"/>
            <a:ext cx="954000" cy="795000"/>
          </a:xfrm>
        </p:spPr>
        <p:txBody>
          <a:bodyPr rtlCol="0">
            <a:normAutofit/>
          </a:bodyPr>
          <a:lstStyle>
            <a:lvl1pPr>
              <a:defRPr sz="1100">
                <a:solidFill>
                  <a:srgbClr val="FFFFFF"/>
                </a:solidFill>
              </a:defRPr>
            </a:lvl1pPr>
          </a:lstStyle>
          <a:p>
            <a:pPr lvl="0"/>
            <a:endParaRPr lang="en-US" noProof="0"/>
          </a:p>
        </p:txBody>
      </p:sp>
      <p:sp>
        <p:nvSpPr>
          <p:cNvPr id="95" name="Text Placeholder 3"/>
          <p:cNvSpPr>
            <a:spLocks noGrp="1"/>
          </p:cNvSpPr>
          <p:nvPr>
            <p:ph type="body" sz="half" idx="48"/>
          </p:nvPr>
        </p:nvSpPr>
        <p:spPr>
          <a:xfrm>
            <a:off x="2453223" y="3299647"/>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6" name="Text Placeholder 3"/>
          <p:cNvSpPr>
            <a:spLocks noGrp="1"/>
          </p:cNvSpPr>
          <p:nvPr>
            <p:ph type="body" sz="half" idx="49"/>
          </p:nvPr>
        </p:nvSpPr>
        <p:spPr>
          <a:xfrm>
            <a:off x="2453223" y="359473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7" name="Text Placeholder 3"/>
          <p:cNvSpPr>
            <a:spLocks noGrp="1"/>
          </p:cNvSpPr>
          <p:nvPr>
            <p:ph type="body" sz="half" idx="50"/>
          </p:nvPr>
        </p:nvSpPr>
        <p:spPr>
          <a:xfrm>
            <a:off x="2453223" y="3901029"/>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8" name="Picture Placeholder 18"/>
          <p:cNvSpPr>
            <a:spLocks noGrp="1"/>
          </p:cNvSpPr>
          <p:nvPr>
            <p:ph type="pic" sz="quarter" idx="51"/>
          </p:nvPr>
        </p:nvSpPr>
        <p:spPr>
          <a:xfrm>
            <a:off x="3806435" y="3269764"/>
            <a:ext cx="954000" cy="795000"/>
          </a:xfrm>
        </p:spPr>
        <p:txBody>
          <a:bodyPr rtlCol="0">
            <a:normAutofit/>
          </a:bodyPr>
          <a:lstStyle>
            <a:lvl1pPr>
              <a:defRPr sz="1100">
                <a:solidFill>
                  <a:srgbClr val="FFFFFF"/>
                </a:solidFill>
              </a:defRPr>
            </a:lvl1pPr>
          </a:lstStyle>
          <a:p>
            <a:pPr lvl="0"/>
            <a:endParaRPr lang="en-US" noProof="0"/>
          </a:p>
        </p:txBody>
      </p:sp>
      <p:sp>
        <p:nvSpPr>
          <p:cNvPr id="123" name="Text Placeholder 3"/>
          <p:cNvSpPr>
            <a:spLocks noGrp="1"/>
          </p:cNvSpPr>
          <p:nvPr>
            <p:ph type="body" sz="half" idx="52"/>
          </p:nvPr>
        </p:nvSpPr>
        <p:spPr>
          <a:xfrm>
            <a:off x="4900129" y="3299647"/>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4" name="Text Placeholder 3"/>
          <p:cNvSpPr>
            <a:spLocks noGrp="1"/>
          </p:cNvSpPr>
          <p:nvPr>
            <p:ph type="body" sz="half" idx="53"/>
          </p:nvPr>
        </p:nvSpPr>
        <p:spPr>
          <a:xfrm>
            <a:off x="4900129" y="359473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5" name="Text Placeholder 3"/>
          <p:cNvSpPr>
            <a:spLocks noGrp="1"/>
          </p:cNvSpPr>
          <p:nvPr>
            <p:ph type="body" sz="half" idx="54"/>
          </p:nvPr>
        </p:nvSpPr>
        <p:spPr>
          <a:xfrm>
            <a:off x="4900129" y="3901029"/>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3" name="Date Placeholder 2"/>
          <p:cNvSpPr>
            <a:spLocks noGrp="1"/>
          </p:cNvSpPr>
          <p:nvPr>
            <p:ph type="dt" sz="half" idx="55"/>
          </p:nvPr>
        </p:nvSpPr>
        <p:spPr/>
        <p:txBody>
          <a:bodyPr/>
          <a:lstStyle>
            <a:lvl1pPr>
              <a:defRPr/>
            </a:lvl1pPr>
          </a:lstStyle>
          <a:p>
            <a:pPr>
              <a:defRPr/>
            </a:pPr>
            <a:fld id="{DDF2E579-A704-43CB-B3CC-7C0826A2BD51}" type="datetime1">
              <a:rPr lang="en-US" smtClean="0">
                <a:solidFill>
                  <a:srgbClr val="FFFFFF"/>
                </a:solidFill>
              </a:rPr>
              <a:pPr>
                <a:defRPr/>
              </a:pPr>
              <a:t>6/11/2010</a:t>
            </a:fld>
            <a:endParaRPr>
              <a:solidFill>
                <a:srgbClr val="FFFFFF"/>
              </a:solidFill>
            </a:endParaRPr>
          </a:p>
        </p:txBody>
      </p:sp>
      <p:sp>
        <p:nvSpPr>
          <p:cNvPr id="44" name="Footer Placeholder 3"/>
          <p:cNvSpPr>
            <a:spLocks noGrp="1"/>
          </p:cNvSpPr>
          <p:nvPr>
            <p:ph type="ftr" sz="quarter" idx="56"/>
          </p:nvPr>
        </p:nvSpPr>
        <p:spPr/>
        <p:txBody>
          <a:bodyPr/>
          <a:lstStyle>
            <a:lvl1pPr>
              <a:defRPr/>
            </a:lvl1pPr>
          </a:lstStyle>
          <a:p>
            <a:pPr>
              <a:defRPr/>
            </a:pPr>
            <a:endParaRPr lang="en-US">
              <a:solidFill>
                <a:srgbClr val="FFFFFF"/>
              </a:solidFill>
            </a:endParaRPr>
          </a:p>
        </p:txBody>
      </p:sp>
      <p:sp>
        <p:nvSpPr>
          <p:cNvPr id="45" name="Slide Number Placeholder 4"/>
          <p:cNvSpPr>
            <a:spLocks noGrp="1"/>
          </p:cNvSpPr>
          <p:nvPr>
            <p:ph type="sldNum" sz="quarter" idx="57"/>
          </p:nvPr>
        </p:nvSpPr>
        <p:spPr/>
        <p:txBody>
          <a:bodyPr/>
          <a:lstStyle>
            <a:lvl1pPr>
              <a:defRPr/>
            </a:lvl1pPr>
          </a:lstStyle>
          <a:p>
            <a:pPr>
              <a:defRPr/>
            </a:pPr>
            <a:fld id="{9FF337D6-50BB-4E90-8DC0-F94C65090F4B}"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eam Slide 7">
    <p:spTree>
      <p:nvGrpSpPr>
        <p:cNvPr id="1" name=""/>
        <p:cNvGrpSpPr/>
        <p:nvPr/>
      </p:nvGrpSpPr>
      <p:grpSpPr>
        <a:xfrm>
          <a:off x="0" y="0"/>
          <a:ext cx="0" cy="0"/>
          <a:chOff x="0" y="0"/>
          <a:chExt cx="0" cy="0"/>
        </a:xfrm>
      </p:grpSpPr>
      <p:sp>
        <p:nvSpPr>
          <p:cNvPr id="34" name="Rectangle 11"/>
          <p:cNvSpPr/>
          <p:nvPr/>
        </p:nvSpPr>
        <p:spPr>
          <a:xfrm>
            <a:off x="1344614" y="3272896"/>
            <a:ext cx="2441575" cy="9749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 name="Rectangle 8"/>
          <p:cNvSpPr/>
          <p:nvPr/>
        </p:nvSpPr>
        <p:spPr>
          <a:xfrm>
            <a:off x="1344614" y="2303200"/>
            <a:ext cx="2441575" cy="974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 name="Rectangle 9"/>
          <p:cNvSpPr/>
          <p:nvPr/>
        </p:nvSpPr>
        <p:spPr>
          <a:xfrm>
            <a:off x="3784603" y="2303200"/>
            <a:ext cx="2441575" cy="974989"/>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 name="Rectangle 10"/>
          <p:cNvSpPr/>
          <p:nvPr/>
        </p:nvSpPr>
        <p:spPr>
          <a:xfrm>
            <a:off x="6224591" y="2303200"/>
            <a:ext cx="2441575" cy="9749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 name="Rectangle 5"/>
          <p:cNvSpPr/>
          <p:nvPr/>
        </p:nvSpPr>
        <p:spPr>
          <a:xfrm>
            <a:off x="1344614" y="1333500"/>
            <a:ext cx="2441575" cy="974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 name="Rectangle 6"/>
          <p:cNvSpPr/>
          <p:nvPr/>
        </p:nvSpPr>
        <p:spPr>
          <a:xfrm>
            <a:off x="3784603" y="1333500"/>
            <a:ext cx="2441575" cy="97499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 name="Rectangle 7"/>
          <p:cNvSpPr/>
          <p:nvPr/>
        </p:nvSpPr>
        <p:spPr>
          <a:xfrm>
            <a:off x="6224591" y="1333500"/>
            <a:ext cx="2441575" cy="9749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9" name="Picture Placeholder 18"/>
          <p:cNvSpPr>
            <a:spLocks noGrp="1"/>
          </p:cNvSpPr>
          <p:nvPr>
            <p:ph type="pic" sz="quarter" idx="13"/>
          </p:nvPr>
        </p:nvSpPr>
        <p:spPr>
          <a:xfrm>
            <a:off x="1359529" y="1333500"/>
            <a:ext cx="954000" cy="795000"/>
          </a:xfrm>
        </p:spPr>
        <p:txBody>
          <a:bodyPr rtlCol="0">
            <a:normAutofit/>
          </a:bodyPr>
          <a:lstStyle>
            <a:lvl1pPr>
              <a:defRPr sz="1100">
                <a:solidFill>
                  <a:srgbClr val="FFFFFF"/>
                </a:solidFill>
              </a:defRPr>
            </a:lvl1pPr>
          </a:lstStyle>
          <a:p>
            <a:pPr lvl="0"/>
            <a:endParaRPr lang="en-US" noProof="0"/>
          </a:p>
        </p:txBody>
      </p:sp>
      <p:sp>
        <p:nvSpPr>
          <p:cNvPr id="31" name="Text Placeholder 3"/>
          <p:cNvSpPr>
            <a:spLocks noGrp="1"/>
          </p:cNvSpPr>
          <p:nvPr>
            <p:ph type="body" sz="half" idx="2"/>
          </p:nvPr>
        </p:nvSpPr>
        <p:spPr>
          <a:xfrm>
            <a:off x="2453223"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2" name="Text Placeholder 3"/>
          <p:cNvSpPr>
            <a:spLocks noGrp="1"/>
          </p:cNvSpPr>
          <p:nvPr>
            <p:ph type="body" sz="half" idx="25"/>
          </p:nvPr>
        </p:nvSpPr>
        <p:spPr>
          <a:xfrm>
            <a:off x="2453223"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3" name="Text Placeholder 3"/>
          <p:cNvSpPr>
            <a:spLocks noGrp="1"/>
          </p:cNvSpPr>
          <p:nvPr>
            <p:ph type="body" sz="half" idx="26"/>
          </p:nvPr>
        </p:nvSpPr>
        <p:spPr>
          <a:xfrm>
            <a:off x="2453223"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6" name="Picture Placeholder 18"/>
          <p:cNvSpPr>
            <a:spLocks noGrp="1"/>
          </p:cNvSpPr>
          <p:nvPr>
            <p:ph type="pic" sz="quarter" idx="27"/>
          </p:nvPr>
        </p:nvSpPr>
        <p:spPr>
          <a:xfrm>
            <a:off x="3806435" y="1333500"/>
            <a:ext cx="954000" cy="795000"/>
          </a:xfrm>
        </p:spPr>
        <p:txBody>
          <a:bodyPr rtlCol="0">
            <a:normAutofit/>
          </a:bodyPr>
          <a:lstStyle>
            <a:lvl1pPr>
              <a:defRPr sz="1100">
                <a:solidFill>
                  <a:srgbClr val="FFFFFF"/>
                </a:solidFill>
              </a:defRPr>
            </a:lvl1pPr>
          </a:lstStyle>
          <a:p>
            <a:pPr lvl="0"/>
            <a:endParaRPr lang="en-US" noProof="0"/>
          </a:p>
        </p:txBody>
      </p:sp>
      <p:sp>
        <p:nvSpPr>
          <p:cNvPr id="71" name="Text Placeholder 3"/>
          <p:cNvSpPr>
            <a:spLocks noGrp="1"/>
          </p:cNvSpPr>
          <p:nvPr>
            <p:ph type="body" sz="half" idx="28"/>
          </p:nvPr>
        </p:nvSpPr>
        <p:spPr>
          <a:xfrm>
            <a:off x="4900129"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2" name="Text Placeholder 3"/>
          <p:cNvSpPr>
            <a:spLocks noGrp="1"/>
          </p:cNvSpPr>
          <p:nvPr>
            <p:ph type="body" sz="half" idx="29"/>
          </p:nvPr>
        </p:nvSpPr>
        <p:spPr>
          <a:xfrm>
            <a:off x="4900129"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3" name="Text Placeholder 3"/>
          <p:cNvSpPr>
            <a:spLocks noGrp="1"/>
          </p:cNvSpPr>
          <p:nvPr>
            <p:ph type="body" sz="half" idx="30"/>
          </p:nvPr>
        </p:nvSpPr>
        <p:spPr>
          <a:xfrm>
            <a:off x="4900129"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4" name="Picture Placeholder 18"/>
          <p:cNvSpPr>
            <a:spLocks noGrp="1"/>
          </p:cNvSpPr>
          <p:nvPr>
            <p:ph type="pic" sz="quarter" idx="31"/>
          </p:nvPr>
        </p:nvSpPr>
        <p:spPr>
          <a:xfrm>
            <a:off x="6253341" y="1333500"/>
            <a:ext cx="954000" cy="795000"/>
          </a:xfrm>
        </p:spPr>
        <p:txBody>
          <a:bodyPr rtlCol="0">
            <a:normAutofit/>
          </a:bodyPr>
          <a:lstStyle>
            <a:lvl1pPr>
              <a:defRPr sz="1100">
                <a:solidFill>
                  <a:srgbClr val="FFFFFF"/>
                </a:solidFill>
              </a:defRPr>
            </a:lvl1pPr>
          </a:lstStyle>
          <a:p>
            <a:pPr lvl="0"/>
            <a:endParaRPr lang="en-US" noProof="0"/>
          </a:p>
        </p:txBody>
      </p:sp>
      <p:sp>
        <p:nvSpPr>
          <p:cNvPr id="75" name="Text Placeholder 3"/>
          <p:cNvSpPr>
            <a:spLocks noGrp="1"/>
          </p:cNvSpPr>
          <p:nvPr>
            <p:ph type="body" sz="half" idx="32"/>
          </p:nvPr>
        </p:nvSpPr>
        <p:spPr>
          <a:xfrm>
            <a:off x="7347035"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6" name="Text Placeholder 3"/>
          <p:cNvSpPr>
            <a:spLocks noGrp="1"/>
          </p:cNvSpPr>
          <p:nvPr>
            <p:ph type="body" sz="half" idx="33"/>
          </p:nvPr>
        </p:nvSpPr>
        <p:spPr>
          <a:xfrm>
            <a:off x="7347035"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7" name="Text Placeholder 3"/>
          <p:cNvSpPr>
            <a:spLocks noGrp="1"/>
          </p:cNvSpPr>
          <p:nvPr>
            <p:ph type="body" sz="half" idx="34"/>
          </p:nvPr>
        </p:nvSpPr>
        <p:spPr>
          <a:xfrm>
            <a:off x="7347035"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8" name="Picture Placeholder 18"/>
          <p:cNvSpPr>
            <a:spLocks noGrp="1"/>
          </p:cNvSpPr>
          <p:nvPr>
            <p:ph type="pic" sz="quarter" idx="35"/>
          </p:nvPr>
        </p:nvSpPr>
        <p:spPr>
          <a:xfrm>
            <a:off x="1359529" y="2307235"/>
            <a:ext cx="954000" cy="795000"/>
          </a:xfrm>
        </p:spPr>
        <p:txBody>
          <a:bodyPr rtlCol="0">
            <a:normAutofit/>
          </a:bodyPr>
          <a:lstStyle>
            <a:lvl1pPr>
              <a:defRPr sz="1100">
                <a:solidFill>
                  <a:srgbClr val="FFFFFF"/>
                </a:solidFill>
              </a:defRPr>
            </a:lvl1pPr>
          </a:lstStyle>
          <a:p>
            <a:pPr lvl="0"/>
            <a:endParaRPr lang="en-US" noProof="0"/>
          </a:p>
        </p:txBody>
      </p:sp>
      <p:sp>
        <p:nvSpPr>
          <p:cNvPr id="79" name="Text Placeholder 3"/>
          <p:cNvSpPr>
            <a:spLocks noGrp="1"/>
          </p:cNvSpPr>
          <p:nvPr>
            <p:ph type="body" sz="half" idx="36"/>
          </p:nvPr>
        </p:nvSpPr>
        <p:spPr>
          <a:xfrm>
            <a:off x="2453223"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0" name="Text Placeholder 3"/>
          <p:cNvSpPr>
            <a:spLocks noGrp="1"/>
          </p:cNvSpPr>
          <p:nvPr>
            <p:ph type="body" sz="half" idx="37"/>
          </p:nvPr>
        </p:nvSpPr>
        <p:spPr>
          <a:xfrm>
            <a:off x="2453223"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1" name="Text Placeholder 3"/>
          <p:cNvSpPr>
            <a:spLocks noGrp="1"/>
          </p:cNvSpPr>
          <p:nvPr>
            <p:ph type="body" sz="half" idx="38"/>
          </p:nvPr>
        </p:nvSpPr>
        <p:spPr>
          <a:xfrm>
            <a:off x="2453223"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2" name="Picture Placeholder 18"/>
          <p:cNvSpPr>
            <a:spLocks noGrp="1"/>
          </p:cNvSpPr>
          <p:nvPr>
            <p:ph type="pic" sz="quarter" idx="39"/>
          </p:nvPr>
        </p:nvSpPr>
        <p:spPr>
          <a:xfrm>
            <a:off x="3806435" y="2307235"/>
            <a:ext cx="954000" cy="795000"/>
          </a:xfrm>
        </p:spPr>
        <p:txBody>
          <a:bodyPr rtlCol="0">
            <a:normAutofit/>
          </a:bodyPr>
          <a:lstStyle>
            <a:lvl1pPr>
              <a:defRPr sz="1100">
                <a:solidFill>
                  <a:srgbClr val="FFFFFF"/>
                </a:solidFill>
              </a:defRPr>
            </a:lvl1pPr>
          </a:lstStyle>
          <a:p>
            <a:pPr lvl="0"/>
            <a:endParaRPr lang="en-US" noProof="0"/>
          </a:p>
        </p:txBody>
      </p:sp>
      <p:sp>
        <p:nvSpPr>
          <p:cNvPr id="87" name="Text Placeholder 3"/>
          <p:cNvSpPr>
            <a:spLocks noGrp="1"/>
          </p:cNvSpPr>
          <p:nvPr>
            <p:ph type="body" sz="half" idx="40"/>
          </p:nvPr>
        </p:nvSpPr>
        <p:spPr>
          <a:xfrm>
            <a:off x="4900129"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8" name="Text Placeholder 3"/>
          <p:cNvSpPr>
            <a:spLocks noGrp="1"/>
          </p:cNvSpPr>
          <p:nvPr>
            <p:ph type="body" sz="half" idx="41"/>
          </p:nvPr>
        </p:nvSpPr>
        <p:spPr>
          <a:xfrm>
            <a:off x="4900129"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9" name="Text Placeholder 3"/>
          <p:cNvSpPr>
            <a:spLocks noGrp="1"/>
          </p:cNvSpPr>
          <p:nvPr>
            <p:ph type="body" sz="half" idx="42"/>
          </p:nvPr>
        </p:nvSpPr>
        <p:spPr>
          <a:xfrm>
            <a:off x="4900129"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0" name="Picture Placeholder 18"/>
          <p:cNvSpPr>
            <a:spLocks noGrp="1"/>
          </p:cNvSpPr>
          <p:nvPr>
            <p:ph type="pic" sz="quarter" idx="43"/>
          </p:nvPr>
        </p:nvSpPr>
        <p:spPr>
          <a:xfrm>
            <a:off x="6253341" y="2307235"/>
            <a:ext cx="954000" cy="795000"/>
          </a:xfrm>
        </p:spPr>
        <p:txBody>
          <a:bodyPr rtlCol="0">
            <a:normAutofit/>
          </a:bodyPr>
          <a:lstStyle>
            <a:lvl1pPr>
              <a:defRPr sz="1100">
                <a:solidFill>
                  <a:srgbClr val="FFFFFF"/>
                </a:solidFill>
              </a:defRPr>
            </a:lvl1pPr>
          </a:lstStyle>
          <a:p>
            <a:pPr lvl="0"/>
            <a:endParaRPr lang="en-US" noProof="0"/>
          </a:p>
        </p:txBody>
      </p:sp>
      <p:sp>
        <p:nvSpPr>
          <p:cNvPr id="91" name="Text Placeholder 3"/>
          <p:cNvSpPr>
            <a:spLocks noGrp="1"/>
          </p:cNvSpPr>
          <p:nvPr>
            <p:ph type="body" sz="half" idx="44"/>
          </p:nvPr>
        </p:nvSpPr>
        <p:spPr>
          <a:xfrm>
            <a:off x="7347035"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2" name="Text Placeholder 3"/>
          <p:cNvSpPr>
            <a:spLocks noGrp="1"/>
          </p:cNvSpPr>
          <p:nvPr>
            <p:ph type="body" sz="half" idx="45"/>
          </p:nvPr>
        </p:nvSpPr>
        <p:spPr>
          <a:xfrm>
            <a:off x="7347035"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3" name="Text Placeholder 3"/>
          <p:cNvSpPr>
            <a:spLocks noGrp="1"/>
          </p:cNvSpPr>
          <p:nvPr>
            <p:ph type="body" sz="half" idx="46"/>
          </p:nvPr>
        </p:nvSpPr>
        <p:spPr>
          <a:xfrm>
            <a:off x="7347035"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4" name="Picture Placeholder 18"/>
          <p:cNvSpPr>
            <a:spLocks noGrp="1"/>
          </p:cNvSpPr>
          <p:nvPr>
            <p:ph type="pic" sz="quarter" idx="47"/>
          </p:nvPr>
        </p:nvSpPr>
        <p:spPr>
          <a:xfrm>
            <a:off x="1359529" y="3269764"/>
            <a:ext cx="954000" cy="795000"/>
          </a:xfrm>
        </p:spPr>
        <p:txBody>
          <a:bodyPr rtlCol="0">
            <a:normAutofit/>
          </a:bodyPr>
          <a:lstStyle>
            <a:lvl1pPr>
              <a:defRPr sz="1100">
                <a:solidFill>
                  <a:srgbClr val="FFFFFF"/>
                </a:solidFill>
              </a:defRPr>
            </a:lvl1pPr>
          </a:lstStyle>
          <a:p>
            <a:pPr lvl="0"/>
            <a:endParaRPr lang="en-US" noProof="0"/>
          </a:p>
        </p:txBody>
      </p:sp>
      <p:sp>
        <p:nvSpPr>
          <p:cNvPr id="95" name="Text Placeholder 3"/>
          <p:cNvSpPr>
            <a:spLocks noGrp="1"/>
          </p:cNvSpPr>
          <p:nvPr>
            <p:ph type="body" sz="half" idx="48"/>
          </p:nvPr>
        </p:nvSpPr>
        <p:spPr>
          <a:xfrm>
            <a:off x="2453223" y="3299647"/>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6" name="Text Placeholder 3"/>
          <p:cNvSpPr>
            <a:spLocks noGrp="1"/>
          </p:cNvSpPr>
          <p:nvPr>
            <p:ph type="body" sz="half" idx="49"/>
          </p:nvPr>
        </p:nvSpPr>
        <p:spPr>
          <a:xfrm>
            <a:off x="2453223" y="359473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7" name="Text Placeholder 3"/>
          <p:cNvSpPr>
            <a:spLocks noGrp="1"/>
          </p:cNvSpPr>
          <p:nvPr>
            <p:ph type="body" sz="half" idx="50"/>
          </p:nvPr>
        </p:nvSpPr>
        <p:spPr>
          <a:xfrm>
            <a:off x="2453223" y="3901029"/>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1" name="Date Placeholder 2"/>
          <p:cNvSpPr>
            <a:spLocks noGrp="1"/>
          </p:cNvSpPr>
          <p:nvPr>
            <p:ph type="dt" sz="half" idx="51"/>
          </p:nvPr>
        </p:nvSpPr>
        <p:spPr/>
        <p:txBody>
          <a:bodyPr/>
          <a:lstStyle>
            <a:lvl1pPr>
              <a:defRPr/>
            </a:lvl1pPr>
          </a:lstStyle>
          <a:p>
            <a:pPr>
              <a:defRPr/>
            </a:pPr>
            <a:fld id="{EF27D517-A628-4D53-AC35-8E28366CE130}" type="datetime1">
              <a:rPr lang="en-US" smtClean="0">
                <a:solidFill>
                  <a:srgbClr val="FFFFFF"/>
                </a:solidFill>
              </a:rPr>
              <a:pPr>
                <a:defRPr/>
              </a:pPr>
              <a:t>6/11/2010</a:t>
            </a:fld>
            <a:endParaRPr>
              <a:solidFill>
                <a:srgbClr val="FFFFFF"/>
              </a:solidFill>
            </a:endParaRPr>
          </a:p>
        </p:txBody>
      </p:sp>
      <p:sp>
        <p:nvSpPr>
          <p:cNvPr id="42" name="Footer Placeholder 3"/>
          <p:cNvSpPr>
            <a:spLocks noGrp="1"/>
          </p:cNvSpPr>
          <p:nvPr>
            <p:ph type="ftr" sz="quarter" idx="52"/>
          </p:nvPr>
        </p:nvSpPr>
        <p:spPr/>
        <p:txBody>
          <a:bodyPr/>
          <a:lstStyle>
            <a:lvl1pPr>
              <a:defRPr/>
            </a:lvl1pPr>
          </a:lstStyle>
          <a:p>
            <a:pPr>
              <a:defRPr/>
            </a:pPr>
            <a:endParaRPr lang="en-US">
              <a:solidFill>
                <a:srgbClr val="FFFFFF"/>
              </a:solidFill>
            </a:endParaRPr>
          </a:p>
        </p:txBody>
      </p:sp>
      <p:sp>
        <p:nvSpPr>
          <p:cNvPr id="43" name="Slide Number Placeholder 4"/>
          <p:cNvSpPr>
            <a:spLocks noGrp="1"/>
          </p:cNvSpPr>
          <p:nvPr>
            <p:ph type="sldNum" sz="quarter" idx="53"/>
          </p:nvPr>
        </p:nvSpPr>
        <p:spPr/>
        <p:txBody>
          <a:bodyPr/>
          <a:lstStyle>
            <a:lvl1pPr>
              <a:defRPr/>
            </a:lvl1pPr>
          </a:lstStyle>
          <a:p>
            <a:pPr>
              <a:defRPr/>
            </a:pPr>
            <a:fld id="{E71A9810-5C31-4A24-8FC8-6B976870DCC7}"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eam Slide 6">
    <p:spTree>
      <p:nvGrpSpPr>
        <p:cNvPr id="1" name=""/>
        <p:cNvGrpSpPr/>
        <p:nvPr/>
      </p:nvGrpSpPr>
      <p:grpSpPr>
        <a:xfrm>
          <a:off x="0" y="0"/>
          <a:ext cx="0" cy="0"/>
          <a:chOff x="0" y="0"/>
          <a:chExt cx="0" cy="0"/>
        </a:xfrm>
      </p:grpSpPr>
      <p:sp>
        <p:nvSpPr>
          <p:cNvPr id="27" name="Rectangle 8"/>
          <p:cNvSpPr/>
          <p:nvPr/>
        </p:nvSpPr>
        <p:spPr>
          <a:xfrm>
            <a:off x="1344614" y="2303200"/>
            <a:ext cx="2441575" cy="974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Rectangle 9"/>
          <p:cNvSpPr/>
          <p:nvPr/>
        </p:nvSpPr>
        <p:spPr>
          <a:xfrm>
            <a:off x="3784603" y="2303200"/>
            <a:ext cx="2441575" cy="974989"/>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 name="Rectangle 10"/>
          <p:cNvSpPr/>
          <p:nvPr/>
        </p:nvSpPr>
        <p:spPr>
          <a:xfrm>
            <a:off x="6224591" y="2303200"/>
            <a:ext cx="2441575" cy="9749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 name="Rectangle 5"/>
          <p:cNvSpPr/>
          <p:nvPr/>
        </p:nvSpPr>
        <p:spPr>
          <a:xfrm>
            <a:off x="1344614" y="1333500"/>
            <a:ext cx="2441575" cy="974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 name="Rectangle 6"/>
          <p:cNvSpPr/>
          <p:nvPr/>
        </p:nvSpPr>
        <p:spPr>
          <a:xfrm>
            <a:off x="3784603" y="1333500"/>
            <a:ext cx="2441575" cy="97499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 name="Rectangle 7"/>
          <p:cNvSpPr/>
          <p:nvPr/>
        </p:nvSpPr>
        <p:spPr>
          <a:xfrm>
            <a:off x="6224591" y="1333500"/>
            <a:ext cx="2441575" cy="9749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9" name="Picture Placeholder 18"/>
          <p:cNvSpPr>
            <a:spLocks noGrp="1"/>
          </p:cNvSpPr>
          <p:nvPr>
            <p:ph type="pic" sz="quarter" idx="13"/>
          </p:nvPr>
        </p:nvSpPr>
        <p:spPr>
          <a:xfrm>
            <a:off x="1359529" y="1333500"/>
            <a:ext cx="954000" cy="795000"/>
          </a:xfrm>
        </p:spPr>
        <p:txBody>
          <a:bodyPr rtlCol="0">
            <a:normAutofit/>
          </a:bodyPr>
          <a:lstStyle>
            <a:lvl1pPr>
              <a:defRPr sz="1100">
                <a:solidFill>
                  <a:srgbClr val="FFFFFF"/>
                </a:solidFill>
              </a:defRPr>
            </a:lvl1pPr>
          </a:lstStyle>
          <a:p>
            <a:pPr lvl="0"/>
            <a:endParaRPr lang="en-US" noProof="0"/>
          </a:p>
        </p:txBody>
      </p:sp>
      <p:sp>
        <p:nvSpPr>
          <p:cNvPr id="31" name="Text Placeholder 3"/>
          <p:cNvSpPr>
            <a:spLocks noGrp="1"/>
          </p:cNvSpPr>
          <p:nvPr>
            <p:ph type="body" sz="half" idx="2"/>
          </p:nvPr>
        </p:nvSpPr>
        <p:spPr>
          <a:xfrm>
            <a:off x="2453223"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2" name="Text Placeholder 3"/>
          <p:cNvSpPr>
            <a:spLocks noGrp="1"/>
          </p:cNvSpPr>
          <p:nvPr>
            <p:ph type="body" sz="half" idx="25"/>
          </p:nvPr>
        </p:nvSpPr>
        <p:spPr>
          <a:xfrm>
            <a:off x="2453223"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3" name="Text Placeholder 3"/>
          <p:cNvSpPr>
            <a:spLocks noGrp="1"/>
          </p:cNvSpPr>
          <p:nvPr>
            <p:ph type="body" sz="half" idx="26"/>
          </p:nvPr>
        </p:nvSpPr>
        <p:spPr>
          <a:xfrm>
            <a:off x="2453223"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6" name="Picture Placeholder 18"/>
          <p:cNvSpPr>
            <a:spLocks noGrp="1"/>
          </p:cNvSpPr>
          <p:nvPr>
            <p:ph type="pic" sz="quarter" idx="27"/>
          </p:nvPr>
        </p:nvSpPr>
        <p:spPr>
          <a:xfrm>
            <a:off x="3806435" y="1333500"/>
            <a:ext cx="954000" cy="795000"/>
          </a:xfrm>
        </p:spPr>
        <p:txBody>
          <a:bodyPr rtlCol="0">
            <a:normAutofit/>
          </a:bodyPr>
          <a:lstStyle>
            <a:lvl1pPr>
              <a:defRPr sz="1100">
                <a:solidFill>
                  <a:srgbClr val="FFFFFF"/>
                </a:solidFill>
              </a:defRPr>
            </a:lvl1pPr>
          </a:lstStyle>
          <a:p>
            <a:pPr lvl="0"/>
            <a:endParaRPr lang="en-US" noProof="0"/>
          </a:p>
        </p:txBody>
      </p:sp>
      <p:sp>
        <p:nvSpPr>
          <p:cNvPr id="71" name="Text Placeholder 3"/>
          <p:cNvSpPr>
            <a:spLocks noGrp="1"/>
          </p:cNvSpPr>
          <p:nvPr>
            <p:ph type="body" sz="half" idx="28"/>
          </p:nvPr>
        </p:nvSpPr>
        <p:spPr>
          <a:xfrm>
            <a:off x="4900129"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2" name="Text Placeholder 3"/>
          <p:cNvSpPr>
            <a:spLocks noGrp="1"/>
          </p:cNvSpPr>
          <p:nvPr>
            <p:ph type="body" sz="half" idx="29"/>
          </p:nvPr>
        </p:nvSpPr>
        <p:spPr>
          <a:xfrm>
            <a:off x="4900129"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3" name="Text Placeholder 3"/>
          <p:cNvSpPr>
            <a:spLocks noGrp="1"/>
          </p:cNvSpPr>
          <p:nvPr>
            <p:ph type="body" sz="half" idx="30"/>
          </p:nvPr>
        </p:nvSpPr>
        <p:spPr>
          <a:xfrm>
            <a:off x="4900129"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4" name="Picture Placeholder 18"/>
          <p:cNvSpPr>
            <a:spLocks noGrp="1"/>
          </p:cNvSpPr>
          <p:nvPr>
            <p:ph type="pic" sz="quarter" idx="31"/>
          </p:nvPr>
        </p:nvSpPr>
        <p:spPr>
          <a:xfrm>
            <a:off x="6253341" y="1333500"/>
            <a:ext cx="954000" cy="795000"/>
          </a:xfrm>
        </p:spPr>
        <p:txBody>
          <a:bodyPr rtlCol="0">
            <a:normAutofit/>
          </a:bodyPr>
          <a:lstStyle>
            <a:lvl1pPr>
              <a:defRPr sz="1100">
                <a:solidFill>
                  <a:srgbClr val="FFFFFF"/>
                </a:solidFill>
              </a:defRPr>
            </a:lvl1pPr>
          </a:lstStyle>
          <a:p>
            <a:pPr lvl="0"/>
            <a:endParaRPr lang="en-US" noProof="0"/>
          </a:p>
        </p:txBody>
      </p:sp>
      <p:sp>
        <p:nvSpPr>
          <p:cNvPr id="75" name="Text Placeholder 3"/>
          <p:cNvSpPr>
            <a:spLocks noGrp="1"/>
          </p:cNvSpPr>
          <p:nvPr>
            <p:ph type="body" sz="half" idx="32"/>
          </p:nvPr>
        </p:nvSpPr>
        <p:spPr>
          <a:xfrm>
            <a:off x="7347035"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6" name="Text Placeholder 3"/>
          <p:cNvSpPr>
            <a:spLocks noGrp="1"/>
          </p:cNvSpPr>
          <p:nvPr>
            <p:ph type="body" sz="half" idx="33"/>
          </p:nvPr>
        </p:nvSpPr>
        <p:spPr>
          <a:xfrm>
            <a:off x="7347035"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7" name="Text Placeholder 3"/>
          <p:cNvSpPr>
            <a:spLocks noGrp="1"/>
          </p:cNvSpPr>
          <p:nvPr>
            <p:ph type="body" sz="half" idx="34"/>
          </p:nvPr>
        </p:nvSpPr>
        <p:spPr>
          <a:xfrm>
            <a:off x="7347035"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8" name="Picture Placeholder 18"/>
          <p:cNvSpPr>
            <a:spLocks noGrp="1"/>
          </p:cNvSpPr>
          <p:nvPr>
            <p:ph type="pic" sz="quarter" idx="35"/>
          </p:nvPr>
        </p:nvSpPr>
        <p:spPr>
          <a:xfrm>
            <a:off x="1359529" y="2307235"/>
            <a:ext cx="954000" cy="795000"/>
          </a:xfrm>
        </p:spPr>
        <p:txBody>
          <a:bodyPr rtlCol="0">
            <a:normAutofit/>
          </a:bodyPr>
          <a:lstStyle>
            <a:lvl1pPr>
              <a:defRPr sz="1100">
                <a:solidFill>
                  <a:srgbClr val="FFFFFF"/>
                </a:solidFill>
              </a:defRPr>
            </a:lvl1pPr>
          </a:lstStyle>
          <a:p>
            <a:pPr lvl="0"/>
            <a:endParaRPr lang="en-US" noProof="0"/>
          </a:p>
        </p:txBody>
      </p:sp>
      <p:sp>
        <p:nvSpPr>
          <p:cNvPr id="79" name="Text Placeholder 3"/>
          <p:cNvSpPr>
            <a:spLocks noGrp="1"/>
          </p:cNvSpPr>
          <p:nvPr>
            <p:ph type="body" sz="half" idx="36"/>
          </p:nvPr>
        </p:nvSpPr>
        <p:spPr>
          <a:xfrm>
            <a:off x="2453223"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0" name="Text Placeholder 3"/>
          <p:cNvSpPr>
            <a:spLocks noGrp="1"/>
          </p:cNvSpPr>
          <p:nvPr>
            <p:ph type="body" sz="half" idx="37"/>
          </p:nvPr>
        </p:nvSpPr>
        <p:spPr>
          <a:xfrm>
            <a:off x="2453223"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1" name="Text Placeholder 3"/>
          <p:cNvSpPr>
            <a:spLocks noGrp="1"/>
          </p:cNvSpPr>
          <p:nvPr>
            <p:ph type="body" sz="half" idx="38"/>
          </p:nvPr>
        </p:nvSpPr>
        <p:spPr>
          <a:xfrm>
            <a:off x="2453223"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2" name="Picture Placeholder 18"/>
          <p:cNvSpPr>
            <a:spLocks noGrp="1"/>
          </p:cNvSpPr>
          <p:nvPr>
            <p:ph type="pic" sz="quarter" idx="39"/>
          </p:nvPr>
        </p:nvSpPr>
        <p:spPr>
          <a:xfrm>
            <a:off x="3806435" y="2307235"/>
            <a:ext cx="954000" cy="795000"/>
          </a:xfrm>
        </p:spPr>
        <p:txBody>
          <a:bodyPr rtlCol="0">
            <a:normAutofit/>
          </a:bodyPr>
          <a:lstStyle>
            <a:lvl1pPr>
              <a:defRPr sz="1100">
                <a:solidFill>
                  <a:srgbClr val="FFFFFF"/>
                </a:solidFill>
              </a:defRPr>
            </a:lvl1pPr>
          </a:lstStyle>
          <a:p>
            <a:pPr lvl="0"/>
            <a:endParaRPr lang="en-US" noProof="0"/>
          </a:p>
        </p:txBody>
      </p:sp>
      <p:sp>
        <p:nvSpPr>
          <p:cNvPr id="87" name="Text Placeholder 3"/>
          <p:cNvSpPr>
            <a:spLocks noGrp="1"/>
          </p:cNvSpPr>
          <p:nvPr>
            <p:ph type="body" sz="half" idx="40"/>
          </p:nvPr>
        </p:nvSpPr>
        <p:spPr>
          <a:xfrm>
            <a:off x="4900129"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8" name="Text Placeholder 3"/>
          <p:cNvSpPr>
            <a:spLocks noGrp="1"/>
          </p:cNvSpPr>
          <p:nvPr>
            <p:ph type="body" sz="half" idx="41"/>
          </p:nvPr>
        </p:nvSpPr>
        <p:spPr>
          <a:xfrm>
            <a:off x="4900129"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9" name="Text Placeholder 3"/>
          <p:cNvSpPr>
            <a:spLocks noGrp="1"/>
          </p:cNvSpPr>
          <p:nvPr>
            <p:ph type="body" sz="half" idx="42"/>
          </p:nvPr>
        </p:nvSpPr>
        <p:spPr>
          <a:xfrm>
            <a:off x="4900129"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0" name="Picture Placeholder 18"/>
          <p:cNvSpPr>
            <a:spLocks noGrp="1"/>
          </p:cNvSpPr>
          <p:nvPr>
            <p:ph type="pic" sz="quarter" idx="43"/>
          </p:nvPr>
        </p:nvSpPr>
        <p:spPr>
          <a:xfrm>
            <a:off x="6253341" y="2307235"/>
            <a:ext cx="954000" cy="795000"/>
          </a:xfrm>
        </p:spPr>
        <p:txBody>
          <a:bodyPr rtlCol="0">
            <a:normAutofit/>
          </a:bodyPr>
          <a:lstStyle>
            <a:lvl1pPr>
              <a:defRPr sz="1100">
                <a:solidFill>
                  <a:srgbClr val="FFFFFF"/>
                </a:solidFill>
              </a:defRPr>
            </a:lvl1pPr>
          </a:lstStyle>
          <a:p>
            <a:pPr lvl="0"/>
            <a:endParaRPr lang="en-US" noProof="0"/>
          </a:p>
        </p:txBody>
      </p:sp>
      <p:sp>
        <p:nvSpPr>
          <p:cNvPr id="91" name="Text Placeholder 3"/>
          <p:cNvSpPr>
            <a:spLocks noGrp="1"/>
          </p:cNvSpPr>
          <p:nvPr>
            <p:ph type="body" sz="half" idx="44"/>
          </p:nvPr>
        </p:nvSpPr>
        <p:spPr>
          <a:xfrm>
            <a:off x="7347035"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2" name="Text Placeholder 3"/>
          <p:cNvSpPr>
            <a:spLocks noGrp="1"/>
          </p:cNvSpPr>
          <p:nvPr>
            <p:ph type="body" sz="half" idx="45"/>
          </p:nvPr>
        </p:nvSpPr>
        <p:spPr>
          <a:xfrm>
            <a:off x="7347035"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3" name="Text Placeholder 3"/>
          <p:cNvSpPr>
            <a:spLocks noGrp="1"/>
          </p:cNvSpPr>
          <p:nvPr>
            <p:ph type="body" sz="half" idx="46"/>
          </p:nvPr>
        </p:nvSpPr>
        <p:spPr>
          <a:xfrm>
            <a:off x="7347035"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6" name="Date Placeholder 2"/>
          <p:cNvSpPr>
            <a:spLocks noGrp="1"/>
          </p:cNvSpPr>
          <p:nvPr>
            <p:ph type="dt" sz="half" idx="47"/>
          </p:nvPr>
        </p:nvSpPr>
        <p:spPr/>
        <p:txBody>
          <a:bodyPr/>
          <a:lstStyle>
            <a:lvl1pPr>
              <a:defRPr/>
            </a:lvl1pPr>
          </a:lstStyle>
          <a:p>
            <a:pPr>
              <a:defRPr/>
            </a:pPr>
            <a:fld id="{B94D5CAC-1787-4114-8495-1327D8721962}" type="datetime1">
              <a:rPr lang="en-US" smtClean="0">
                <a:solidFill>
                  <a:srgbClr val="FFFFFF"/>
                </a:solidFill>
              </a:rPr>
              <a:pPr>
                <a:defRPr/>
              </a:pPr>
              <a:t>6/11/2010</a:t>
            </a:fld>
            <a:endParaRPr>
              <a:solidFill>
                <a:srgbClr val="FFFFFF"/>
              </a:solidFill>
            </a:endParaRPr>
          </a:p>
        </p:txBody>
      </p:sp>
      <p:sp>
        <p:nvSpPr>
          <p:cNvPr id="37" name="Footer Placeholder 3"/>
          <p:cNvSpPr>
            <a:spLocks noGrp="1"/>
          </p:cNvSpPr>
          <p:nvPr>
            <p:ph type="ftr" sz="quarter" idx="48"/>
          </p:nvPr>
        </p:nvSpPr>
        <p:spPr/>
        <p:txBody>
          <a:bodyPr/>
          <a:lstStyle>
            <a:lvl1pPr>
              <a:defRPr/>
            </a:lvl1pPr>
          </a:lstStyle>
          <a:p>
            <a:pPr>
              <a:defRPr/>
            </a:pPr>
            <a:endParaRPr lang="en-US">
              <a:solidFill>
                <a:srgbClr val="FFFFFF"/>
              </a:solidFill>
            </a:endParaRPr>
          </a:p>
        </p:txBody>
      </p:sp>
      <p:sp>
        <p:nvSpPr>
          <p:cNvPr id="38" name="Slide Number Placeholder 4"/>
          <p:cNvSpPr>
            <a:spLocks noGrp="1"/>
          </p:cNvSpPr>
          <p:nvPr>
            <p:ph type="sldNum" sz="quarter" idx="49"/>
          </p:nvPr>
        </p:nvSpPr>
        <p:spPr/>
        <p:txBody>
          <a:bodyPr/>
          <a:lstStyle>
            <a:lvl1pPr>
              <a:defRPr/>
            </a:lvl1pPr>
          </a:lstStyle>
          <a:p>
            <a:pPr>
              <a:defRPr/>
            </a:pPr>
            <a:fld id="{B0968972-5088-4CD7-B53B-3C34CEC189CF}"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eam Slide 5">
    <p:spTree>
      <p:nvGrpSpPr>
        <p:cNvPr id="1" name=""/>
        <p:cNvGrpSpPr/>
        <p:nvPr/>
      </p:nvGrpSpPr>
      <p:grpSpPr>
        <a:xfrm>
          <a:off x="0" y="0"/>
          <a:ext cx="0" cy="0"/>
          <a:chOff x="0" y="0"/>
          <a:chExt cx="0" cy="0"/>
        </a:xfrm>
      </p:grpSpPr>
      <p:sp>
        <p:nvSpPr>
          <p:cNvPr id="23" name="Rectangle 8"/>
          <p:cNvSpPr/>
          <p:nvPr/>
        </p:nvSpPr>
        <p:spPr>
          <a:xfrm>
            <a:off x="1344614" y="2303200"/>
            <a:ext cx="2441575" cy="974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 name="Rectangle 9"/>
          <p:cNvSpPr/>
          <p:nvPr/>
        </p:nvSpPr>
        <p:spPr>
          <a:xfrm>
            <a:off x="3784603" y="2303200"/>
            <a:ext cx="2441575" cy="974989"/>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 name="Rectangle 5"/>
          <p:cNvSpPr/>
          <p:nvPr/>
        </p:nvSpPr>
        <p:spPr>
          <a:xfrm>
            <a:off x="1344614" y="1333500"/>
            <a:ext cx="2441575" cy="974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 name="Rectangle 6"/>
          <p:cNvSpPr/>
          <p:nvPr/>
        </p:nvSpPr>
        <p:spPr>
          <a:xfrm>
            <a:off x="3784603" y="1333500"/>
            <a:ext cx="2441575" cy="97499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 name="Rectangle 7"/>
          <p:cNvSpPr/>
          <p:nvPr/>
        </p:nvSpPr>
        <p:spPr>
          <a:xfrm>
            <a:off x="6224591" y="1333500"/>
            <a:ext cx="2441575" cy="9749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9" name="Picture Placeholder 18"/>
          <p:cNvSpPr>
            <a:spLocks noGrp="1"/>
          </p:cNvSpPr>
          <p:nvPr>
            <p:ph type="pic" sz="quarter" idx="13"/>
          </p:nvPr>
        </p:nvSpPr>
        <p:spPr>
          <a:xfrm>
            <a:off x="1359529" y="1333500"/>
            <a:ext cx="954000" cy="795000"/>
          </a:xfrm>
        </p:spPr>
        <p:txBody>
          <a:bodyPr rtlCol="0">
            <a:normAutofit/>
          </a:bodyPr>
          <a:lstStyle>
            <a:lvl1pPr>
              <a:defRPr sz="1100">
                <a:solidFill>
                  <a:srgbClr val="FFFFFF"/>
                </a:solidFill>
              </a:defRPr>
            </a:lvl1pPr>
          </a:lstStyle>
          <a:p>
            <a:pPr lvl="0"/>
            <a:endParaRPr lang="en-US" noProof="0"/>
          </a:p>
        </p:txBody>
      </p:sp>
      <p:sp>
        <p:nvSpPr>
          <p:cNvPr id="31" name="Text Placeholder 3"/>
          <p:cNvSpPr>
            <a:spLocks noGrp="1"/>
          </p:cNvSpPr>
          <p:nvPr>
            <p:ph type="body" sz="half" idx="2"/>
          </p:nvPr>
        </p:nvSpPr>
        <p:spPr>
          <a:xfrm>
            <a:off x="2453223"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2" name="Text Placeholder 3"/>
          <p:cNvSpPr>
            <a:spLocks noGrp="1"/>
          </p:cNvSpPr>
          <p:nvPr>
            <p:ph type="body" sz="half" idx="25"/>
          </p:nvPr>
        </p:nvSpPr>
        <p:spPr>
          <a:xfrm>
            <a:off x="2453223"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3" name="Text Placeholder 3"/>
          <p:cNvSpPr>
            <a:spLocks noGrp="1"/>
          </p:cNvSpPr>
          <p:nvPr>
            <p:ph type="body" sz="half" idx="26"/>
          </p:nvPr>
        </p:nvSpPr>
        <p:spPr>
          <a:xfrm>
            <a:off x="2453223"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6" name="Picture Placeholder 18"/>
          <p:cNvSpPr>
            <a:spLocks noGrp="1"/>
          </p:cNvSpPr>
          <p:nvPr>
            <p:ph type="pic" sz="quarter" idx="27"/>
          </p:nvPr>
        </p:nvSpPr>
        <p:spPr>
          <a:xfrm>
            <a:off x="3806435" y="1333500"/>
            <a:ext cx="954000" cy="795000"/>
          </a:xfrm>
        </p:spPr>
        <p:txBody>
          <a:bodyPr rtlCol="0">
            <a:normAutofit/>
          </a:bodyPr>
          <a:lstStyle>
            <a:lvl1pPr>
              <a:defRPr sz="1100">
                <a:solidFill>
                  <a:srgbClr val="FFFFFF"/>
                </a:solidFill>
              </a:defRPr>
            </a:lvl1pPr>
          </a:lstStyle>
          <a:p>
            <a:pPr lvl="0"/>
            <a:endParaRPr lang="en-US" noProof="0"/>
          </a:p>
        </p:txBody>
      </p:sp>
      <p:sp>
        <p:nvSpPr>
          <p:cNvPr id="71" name="Text Placeholder 3"/>
          <p:cNvSpPr>
            <a:spLocks noGrp="1"/>
          </p:cNvSpPr>
          <p:nvPr>
            <p:ph type="body" sz="half" idx="28"/>
          </p:nvPr>
        </p:nvSpPr>
        <p:spPr>
          <a:xfrm>
            <a:off x="4900129"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2" name="Text Placeholder 3"/>
          <p:cNvSpPr>
            <a:spLocks noGrp="1"/>
          </p:cNvSpPr>
          <p:nvPr>
            <p:ph type="body" sz="half" idx="29"/>
          </p:nvPr>
        </p:nvSpPr>
        <p:spPr>
          <a:xfrm>
            <a:off x="4900129"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3" name="Text Placeholder 3"/>
          <p:cNvSpPr>
            <a:spLocks noGrp="1"/>
          </p:cNvSpPr>
          <p:nvPr>
            <p:ph type="body" sz="half" idx="30"/>
          </p:nvPr>
        </p:nvSpPr>
        <p:spPr>
          <a:xfrm>
            <a:off x="4900129"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4" name="Picture Placeholder 18"/>
          <p:cNvSpPr>
            <a:spLocks noGrp="1"/>
          </p:cNvSpPr>
          <p:nvPr>
            <p:ph type="pic" sz="quarter" idx="31"/>
          </p:nvPr>
        </p:nvSpPr>
        <p:spPr>
          <a:xfrm>
            <a:off x="6253341" y="1333500"/>
            <a:ext cx="954000" cy="795000"/>
          </a:xfrm>
        </p:spPr>
        <p:txBody>
          <a:bodyPr rtlCol="0">
            <a:normAutofit/>
          </a:bodyPr>
          <a:lstStyle>
            <a:lvl1pPr>
              <a:defRPr sz="1100">
                <a:solidFill>
                  <a:srgbClr val="FFFFFF"/>
                </a:solidFill>
              </a:defRPr>
            </a:lvl1pPr>
          </a:lstStyle>
          <a:p>
            <a:pPr lvl="0"/>
            <a:endParaRPr lang="en-US" noProof="0"/>
          </a:p>
        </p:txBody>
      </p:sp>
      <p:sp>
        <p:nvSpPr>
          <p:cNvPr id="75" name="Text Placeholder 3"/>
          <p:cNvSpPr>
            <a:spLocks noGrp="1"/>
          </p:cNvSpPr>
          <p:nvPr>
            <p:ph type="body" sz="half" idx="32"/>
          </p:nvPr>
        </p:nvSpPr>
        <p:spPr>
          <a:xfrm>
            <a:off x="7347035"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6" name="Text Placeholder 3"/>
          <p:cNvSpPr>
            <a:spLocks noGrp="1"/>
          </p:cNvSpPr>
          <p:nvPr>
            <p:ph type="body" sz="half" idx="33"/>
          </p:nvPr>
        </p:nvSpPr>
        <p:spPr>
          <a:xfrm>
            <a:off x="7347035"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7" name="Text Placeholder 3"/>
          <p:cNvSpPr>
            <a:spLocks noGrp="1"/>
          </p:cNvSpPr>
          <p:nvPr>
            <p:ph type="body" sz="half" idx="34"/>
          </p:nvPr>
        </p:nvSpPr>
        <p:spPr>
          <a:xfrm>
            <a:off x="7347035"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8" name="Picture Placeholder 18"/>
          <p:cNvSpPr>
            <a:spLocks noGrp="1"/>
          </p:cNvSpPr>
          <p:nvPr>
            <p:ph type="pic" sz="quarter" idx="35"/>
          </p:nvPr>
        </p:nvSpPr>
        <p:spPr>
          <a:xfrm>
            <a:off x="1359529" y="2307235"/>
            <a:ext cx="954000" cy="795000"/>
          </a:xfrm>
        </p:spPr>
        <p:txBody>
          <a:bodyPr rtlCol="0">
            <a:normAutofit/>
          </a:bodyPr>
          <a:lstStyle>
            <a:lvl1pPr>
              <a:defRPr sz="1100">
                <a:solidFill>
                  <a:srgbClr val="FFFFFF"/>
                </a:solidFill>
              </a:defRPr>
            </a:lvl1pPr>
          </a:lstStyle>
          <a:p>
            <a:pPr lvl="0"/>
            <a:endParaRPr lang="en-US" noProof="0"/>
          </a:p>
        </p:txBody>
      </p:sp>
      <p:sp>
        <p:nvSpPr>
          <p:cNvPr id="79" name="Text Placeholder 3"/>
          <p:cNvSpPr>
            <a:spLocks noGrp="1"/>
          </p:cNvSpPr>
          <p:nvPr>
            <p:ph type="body" sz="half" idx="36"/>
          </p:nvPr>
        </p:nvSpPr>
        <p:spPr>
          <a:xfrm>
            <a:off x="2453223"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0" name="Text Placeholder 3"/>
          <p:cNvSpPr>
            <a:spLocks noGrp="1"/>
          </p:cNvSpPr>
          <p:nvPr>
            <p:ph type="body" sz="half" idx="37"/>
          </p:nvPr>
        </p:nvSpPr>
        <p:spPr>
          <a:xfrm>
            <a:off x="2453223"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1" name="Text Placeholder 3"/>
          <p:cNvSpPr>
            <a:spLocks noGrp="1"/>
          </p:cNvSpPr>
          <p:nvPr>
            <p:ph type="body" sz="half" idx="38"/>
          </p:nvPr>
        </p:nvSpPr>
        <p:spPr>
          <a:xfrm>
            <a:off x="2453223"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2" name="Picture Placeholder 18"/>
          <p:cNvSpPr>
            <a:spLocks noGrp="1"/>
          </p:cNvSpPr>
          <p:nvPr>
            <p:ph type="pic" sz="quarter" idx="39"/>
          </p:nvPr>
        </p:nvSpPr>
        <p:spPr>
          <a:xfrm>
            <a:off x="3806435" y="2307235"/>
            <a:ext cx="954000" cy="795000"/>
          </a:xfrm>
        </p:spPr>
        <p:txBody>
          <a:bodyPr rtlCol="0">
            <a:normAutofit/>
          </a:bodyPr>
          <a:lstStyle>
            <a:lvl1pPr>
              <a:defRPr sz="1100">
                <a:solidFill>
                  <a:srgbClr val="FFFFFF"/>
                </a:solidFill>
              </a:defRPr>
            </a:lvl1pPr>
          </a:lstStyle>
          <a:p>
            <a:pPr lvl="0"/>
            <a:endParaRPr lang="en-US" noProof="0"/>
          </a:p>
        </p:txBody>
      </p:sp>
      <p:sp>
        <p:nvSpPr>
          <p:cNvPr id="87" name="Text Placeholder 3"/>
          <p:cNvSpPr>
            <a:spLocks noGrp="1"/>
          </p:cNvSpPr>
          <p:nvPr>
            <p:ph type="body" sz="half" idx="40"/>
          </p:nvPr>
        </p:nvSpPr>
        <p:spPr>
          <a:xfrm>
            <a:off x="4900129"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8" name="Text Placeholder 3"/>
          <p:cNvSpPr>
            <a:spLocks noGrp="1"/>
          </p:cNvSpPr>
          <p:nvPr>
            <p:ph type="body" sz="half" idx="41"/>
          </p:nvPr>
        </p:nvSpPr>
        <p:spPr>
          <a:xfrm>
            <a:off x="4900129"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9" name="Text Placeholder 3"/>
          <p:cNvSpPr>
            <a:spLocks noGrp="1"/>
          </p:cNvSpPr>
          <p:nvPr>
            <p:ph type="body" sz="half" idx="42"/>
          </p:nvPr>
        </p:nvSpPr>
        <p:spPr>
          <a:xfrm>
            <a:off x="4900129"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8" name="Date Placeholder 2"/>
          <p:cNvSpPr>
            <a:spLocks noGrp="1"/>
          </p:cNvSpPr>
          <p:nvPr>
            <p:ph type="dt" sz="half" idx="43"/>
          </p:nvPr>
        </p:nvSpPr>
        <p:spPr/>
        <p:txBody>
          <a:bodyPr/>
          <a:lstStyle>
            <a:lvl1pPr>
              <a:defRPr/>
            </a:lvl1pPr>
          </a:lstStyle>
          <a:p>
            <a:pPr>
              <a:defRPr/>
            </a:pPr>
            <a:fld id="{781B1674-4672-447B-B8E1-64ADEB68A5C1}" type="datetime1">
              <a:rPr lang="en-US" smtClean="0">
                <a:solidFill>
                  <a:srgbClr val="FFFFFF"/>
                </a:solidFill>
              </a:rPr>
              <a:pPr>
                <a:defRPr/>
              </a:pPr>
              <a:t>6/11/2010</a:t>
            </a:fld>
            <a:endParaRPr>
              <a:solidFill>
                <a:srgbClr val="FFFFFF"/>
              </a:solidFill>
            </a:endParaRPr>
          </a:p>
        </p:txBody>
      </p:sp>
      <p:sp>
        <p:nvSpPr>
          <p:cNvPr id="29" name="Footer Placeholder 3"/>
          <p:cNvSpPr>
            <a:spLocks noGrp="1"/>
          </p:cNvSpPr>
          <p:nvPr>
            <p:ph type="ftr" sz="quarter" idx="44"/>
          </p:nvPr>
        </p:nvSpPr>
        <p:spPr/>
        <p:txBody>
          <a:bodyPr/>
          <a:lstStyle>
            <a:lvl1pPr>
              <a:defRPr/>
            </a:lvl1pPr>
          </a:lstStyle>
          <a:p>
            <a:pPr>
              <a:defRPr/>
            </a:pPr>
            <a:endParaRPr lang="en-US">
              <a:solidFill>
                <a:srgbClr val="FFFFFF"/>
              </a:solidFill>
            </a:endParaRPr>
          </a:p>
        </p:txBody>
      </p:sp>
      <p:sp>
        <p:nvSpPr>
          <p:cNvPr id="30" name="Slide Number Placeholder 4"/>
          <p:cNvSpPr>
            <a:spLocks noGrp="1"/>
          </p:cNvSpPr>
          <p:nvPr>
            <p:ph type="sldNum" sz="quarter" idx="45"/>
          </p:nvPr>
        </p:nvSpPr>
        <p:spPr/>
        <p:txBody>
          <a:bodyPr/>
          <a:lstStyle>
            <a:lvl1pPr>
              <a:defRPr/>
            </a:lvl1pPr>
          </a:lstStyle>
          <a:p>
            <a:pPr>
              <a:defRPr/>
            </a:pPr>
            <a:fld id="{8E22CA62-217C-45C9-A8BD-4D6B51331216}"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eam Slide 4">
    <p:spTree>
      <p:nvGrpSpPr>
        <p:cNvPr id="1" name=""/>
        <p:cNvGrpSpPr/>
        <p:nvPr/>
      </p:nvGrpSpPr>
      <p:grpSpPr>
        <a:xfrm>
          <a:off x="0" y="0"/>
          <a:ext cx="0" cy="0"/>
          <a:chOff x="0" y="0"/>
          <a:chExt cx="0" cy="0"/>
        </a:xfrm>
      </p:grpSpPr>
      <p:sp>
        <p:nvSpPr>
          <p:cNvPr id="20" name="Rectangle 8"/>
          <p:cNvSpPr/>
          <p:nvPr/>
        </p:nvSpPr>
        <p:spPr>
          <a:xfrm>
            <a:off x="1344614" y="2303200"/>
            <a:ext cx="2441575" cy="974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Rectangle 5"/>
          <p:cNvSpPr/>
          <p:nvPr/>
        </p:nvSpPr>
        <p:spPr>
          <a:xfrm>
            <a:off x="1344614" y="1333500"/>
            <a:ext cx="2441575" cy="974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Rectangle 6"/>
          <p:cNvSpPr/>
          <p:nvPr/>
        </p:nvSpPr>
        <p:spPr>
          <a:xfrm>
            <a:off x="3784603" y="1333500"/>
            <a:ext cx="2441575" cy="97499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 name="Rectangle 7"/>
          <p:cNvSpPr/>
          <p:nvPr/>
        </p:nvSpPr>
        <p:spPr>
          <a:xfrm>
            <a:off x="6224591" y="1333500"/>
            <a:ext cx="2441575" cy="9749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9" name="Picture Placeholder 18"/>
          <p:cNvSpPr>
            <a:spLocks noGrp="1"/>
          </p:cNvSpPr>
          <p:nvPr>
            <p:ph type="pic" sz="quarter" idx="13"/>
          </p:nvPr>
        </p:nvSpPr>
        <p:spPr>
          <a:xfrm>
            <a:off x="1359529" y="1333500"/>
            <a:ext cx="954000" cy="795000"/>
          </a:xfrm>
        </p:spPr>
        <p:txBody>
          <a:bodyPr rtlCol="0">
            <a:normAutofit/>
          </a:bodyPr>
          <a:lstStyle>
            <a:lvl1pPr>
              <a:defRPr sz="1100">
                <a:solidFill>
                  <a:srgbClr val="FFFFFF"/>
                </a:solidFill>
              </a:defRPr>
            </a:lvl1pPr>
          </a:lstStyle>
          <a:p>
            <a:pPr lvl="0"/>
            <a:endParaRPr lang="en-US" noProof="0"/>
          </a:p>
        </p:txBody>
      </p:sp>
      <p:sp>
        <p:nvSpPr>
          <p:cNvPr id="31" name="Text Placeholder 3"/>
          <p:cNvSpPr>
            <a:spLocks noGrp="1"/>
          </p:cNvSpPr>
          <p:nvPr>
            <p:ph type="body" sz="half" idx="2"/>
          </p:nvPr>
        </p:nvSpPr>
        <p:spPr>
          <a:xfrm>
            <a:off x="2453223"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2" name="Text Placeholder 3"/>
          <p:cNvSpPr>
            <a:spLocks noGrp="1"/>
          </p:cNvSpPr>
          <p:nvPr>
            <p:ph type="body" sz="half" idx="25"/>
          </p:nvPr>
        </p:nvSpPr>
        <p:spPr>
          <a:xfrm>
            <a:off x="2453223"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3" name="Text Placeholder 3"/>
          <p:cNvSpPr>
            <a:spLocks noGrp="1"/>
          </p:cNvSpPr>
          <p:nvPr>
            <p:ph type="body" sz="half" idx="26"/>
          </p:nvPr>
        </p:nvSpPr>
        <p:spPr>
          <a:xfrm>
            <a:off x="2453223"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6" name="Picture Placeholder 18"/>
          <p:cNvSpPr>
            <a:spLocks noGrp="1"/>
          </p:cNvSpPr>
          <p:nvPr>
            <p:ph type="pic" sz="quarter" idx="27"/>
          </p:nvPr>
        </p:nvSpPr>
        <p:spPr>
          <a:xfrm>
            <a:off x="3806435" y="1333500"/>
            <a:ext cx="954000" cy="795000"/>
          </a:xfrm>
        </p:spPr>
        <p:txBody>
          <a:bodyPr rtlCol="0">
            <a:normAutofit/>
          </a:bodyPr>
          <a:lstStyle>
            <a:lvl1pPr>
              <a:defRPr sz="1100">
                <a:solidFill>
                  <a:srgbClr val="FFFFFF"/>
                </a:solidFill>
              </a:defRPr>
            </a:lvl1pPr>
          </a:lstStyle>
          <a:p>
            <a:pPr lvl="0"/>
            <a:endParaRPr lang="en-US" noProof="0"/>
          </a:p>
        </p:txBody>
      </p:sp>
      <p:sp>
        <p:nvSpPr>
          <p:cNvPr id="71" name="Text Placeholder 3"/>
          <p:cNvSpPr>
            <a:spLocks noGrp="1"/>
          </p:cNvSpPr>
          <p:nvPr>
            <p:ph type="body" sz="half" idx="28"/>
          </p:nvPr>
        </p:nvSpPr>
        <p:spPr>
          <a:xfrm>
            <a:off x="4900129"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2" name="Text Placeholder 3"/>
          <p:cNvSpPr>
            <a:spLocks noGrp="1"/>
          </p:cNvSpPr>
          <p:nvPr>
            <p:ph type="body" sz="half" idx="29"/>
          </p:nvPr>
        </p:nvSpPr>
        <p:spPr>
          <a:xfrm>
            <a:off x="4900129"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3" name="Text Placeholder 3"/>
          <p:cNvSpPr>
            <a:spLocks noGrp="1"/>
          </p:cNvSpPr>
          <p:nvPr>
            <p:ph type="body" sz="half" idx="30"/>
          </p:nvPr>
        </p:nvSpPr>
        <p:spPr>
          <a:xfrm>
            <a:off x="4900129"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4" name="Picture Placeholder 18"/>
          <p:cNvSpPr>
            <a:spLocks noGrp="1"/>
          </p:cNvSpPr>
          <p:nvPr>
            <p:ph type="pic" sz="quarter" idx="31"/>
          </p:nvPr>
        </p:nvSpPr>
        <p:spPr>
          <a:xfrm>
            <a:off x="6253341" y="1333500"/>
            <a:ext cx="954000" cy="795000"/>
          </a:xfrm>
        </p:spPr>
        <p:txBody>
          <a:bodyPr rtlCol="0">
            <a:normAutofit/>
          </a:bodyPr>
          <a:lstStyle>
            <a:lvl1pPr>
              <a:defRPr sz="1100">
                <a:solidFill>
                  <a:srgbClr val="FFFFFF"/>
                </a:solidFill>
              </a:defRPr>
            </a:lvl1pPr>
          </a:lstStyle>
          <a:p>
            <a:pPr lvl="0"/>
            <a:endParaRPr lang="en-US" noProof="0"/>
          </a:p>
        </p:txBody>
      </p:sp>
      <p:sp>
        <p:nvSpPr>
          <p:cNvPr id="75" name="Text Placeholder 3"/>
          <p:cNvSpPr>
            <a:spLocks noGrp="1"/>
          </p:cNvSpPr>
          <p:nvPr>
            <p:ph type="body" sz="half" idx="32"/>
          </p:nvPr>
        </p:nvSpPr>
        <p:spPr>
          <a:xfrm>
            <a:off x="7347035"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6" name="Text Placeholder 3"/>
          <p:cNvSpPr>
            <a:spLocks noGrp="1"/>
          </p:cNvSpPr>
          <p:nvPr>
            <p:ph type="body" sz="half" idx="33"/>
          </p:nvPr>
        </p:nvSpPr>
        <p:spPr>
          <a:xfrm>
            <a:off x="7347035"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7" name="Text Placeholder 3"/>
          <p:cNvSpPr>
            <a:spLocks noGrp="1"/>
          </p:cNvSpPr>
          <p:nvPr>
            <p:ph type="body" sz="half" idx="34"/>
          </p:nvPr>
        </p:nvSpPr>
        <p:spPr>
          <a:xfrm>
            <a:off x="7347035"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8" name="Picture Placeholder 18"/>
          <p:cNvSpPr>
            <a:spLocks noGrp="1"/>
          </p:cNvSpPr>
          <p:nvPr>
            <p:ph type="pic" sz="quarter" idx="35"/>
          </p:nvPr>
        </p:nvSpPr>
        <p:spPr>
          <a:xfrm>
            <a:off x="1359529" y="2307235"/>
            <a:ext cx="954000" cy="795000"/>
          </a:xfrm>
        </p:spPr>
        <p:txBody>
          <a:bodyPr rtlCol="0">
            <a:normAutofit/>
          </a:bodyPr>
          <a:lstStyle>
            <a:lvl1pPr>
              <a:defRPr sz="1100">
                <a:solidFill>
                  <a:srgbClr val="FFFFFF"/>
                </a:solidFill>
              </a:defRPr>
            </a:lvl1pPr>
          </a:lstStyle>
          <a:p>
            <a:pPr lvl="0"/>
            <a:endParaRPr lang="en-US" noProof="0"/>
          </a:p>
        </p:txBody>
      </p:sp>
      <p:sp>
        <p:nvSpPr>
          <p:cNvPr id="79" name="Text Placeholder 3"/>
          <p:cNvSpPr>
            <a:spLocks noGrp="1"/>
          </p:cNvSpPr>
          <p:nvPr>
            <p:ph type="body" sz="half" idx="36"/>
          </p:nvPr>
        </p:nvSpPr>
        <p:spPr>
          <a:xfrm>
            <a:off x="2453223" y="2337118"/>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0" name="Text Placeholder 3"/>
          <p:cNvSpPr>
            <a:spLocks noGrp="1"/>
          </p:cNvSpPr>
          <p:nvPr>
            <p:ph type="body" sz="half" idx="37"/>
          </p:nvPr>
        </p:nvSpPr>
        <p:spPr>
          <a:xfrm>
            <a:off x="2453223" y="2632206"/>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1" name="Text Placeholder 3"/>
          <p:cNvSpPr>
            <a:spLocks noGrp="1"/>
          </p:cNvSpPr>
          <p:nvPr>
            <p:ph type="body" sz="half" idx="38"/>
          </p:nvPr>
        </p:nvSpPr>
        <p:spPr>
          <a:xfrm>
            <a:off x="2453223" y="2938500"/>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4" name="Date Placeholder 2"/>
          <p:cNvSpPr>
            <a:spLocks noGrp="1"/>
          </p:cNvSpPr>
          <p:nvPr>
            <p:ph type="dt" sz="half" idx="39"/>
          </p:nvPr>
        </p:nvSpPr>
        <p:spPr/>
        <p:txBody>
          <a:bodyPr/>
          <a:lstStyle>
            <a:lvl1pPr>
              <a:defRPr/>
            </a:lvl1pPr>
          </a:lstStyle>
          <a:p>
            <a:pPr>
              <a:defRPr/>
            </a:pPr>
            <a:fld id="{F280DFBC-E7DF-4F73-B7DE-2A30C847A30C}" type="datetime1">
              <a:rPr lang="en-US" smtClean="0">
                <a:solidFill>
                  <a:srgbClr val="FFFFFF"/>
                </a:solidFill>
              </a:rPr>
              <a:pPr>
                <a:defRPr/>
              </a:pPr>
              <a:t>6/11/2010</a:t>
            </a:fld>
            <a:endParaRPr>
              <a:solidFill>
                <a:srgbClr val="FFFFFF"/>
              </a:solidFill>
            </a:endParaRPr>
          </a:p>
        </p:txBody>
      </p:sp>
      <p:sp>
        <p:nvSpPr>
          <p:cNvPr id="25" name="Footer Placeholder 3"/>
          <p:cNvSpPr>
            <a:spLocks noGrp="1"/>
          </p:cNvSpPr>
          <p:nvPr>
            <p:ph type="ftr" sz="quarter" idx="40"/>
          </p:nvPr>
        </p:nvSpPr>
        <p:spPr/>
        <p:txBody>
          <a:bodyPr/>
          <a:lstStyle>
            <a:lvl1pPr>
              <a:defRPr/>
            </a:lvl1pPr>
          </a:lstStyle>
          <a:p>
            <a:pPr>
              <a:defRPr/>
            </a:pPr>
            <a:endParaRPr lang="en-US">
              <a:solidFill>
                <a:srgbClr val="FFFFFF"/>
              </a:solidFill>
            </a:endParaRPr>
          </a:p>
        </p:txBody>
      </p:sp>
      <p:sp>
        <p:nvSpPr>
          <p:cNvPr id="26" name="Slide Number Placeholder 4"/>
          <p:cNvSpPr>
            <a:spLocks noGrp="1"/>
          </p:cNvSpPr>
          <p:nvPr>
            <p:ph type="sldNum" sz="quarter" idx="41"/>
          </p:nvPr>
        </p:nvSpPr>
        <p:spPr/>
        <p:txBody>
          <a:bodyPr/>
          <a:lstStyle>
            <a:lvl1pPr>
              <a:defRPr/>
            </a:lvl1pPr>
          </a:lstStyle>
          <a:p>
            <a:pPr>
              <a:defRPr/>
            </a:pPr>
            <a:fld id="{E2951B02-2F14-49B0-83C3-728BD94A8377}"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eam Slide 3">
    <p:spTree>
      <p:nvGrpSpPr>
        <p:cNvPr id="1" name=""/>
        <p:cNvGrpSpPr/>
        <p:nvPr/>
      </p:nvGrpSpPr>
      <p:grpSpPr>
        <a:xfrm>
          <a:off x="0" y="0"/>
          <a:ext cx="0" cy="0"/>
          <a:chOff x="0" y="0"/>
          <a:chExt cx="0" cy="0"/>
        </a:xfrm>
      </p:grpSpPr>
      <p:sp>
        <p:nvSpPr>
          <p:cNvPr id="15" name="Rectangle 5"/>
          <p:cNvSpPr/>
          <p:nvPr/>
        </p:nvSpPr>
        <p:spPr>
          <a:xfrm>
            <a:off x="1344614" y="1333500"/>
            <a:ext cx="2441575" cy="974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Rectangle 6"/>
          <p:cNvSpPr/>
          <p:nvPr/>
        </p:nvSpPr>
        <p:spPr>
          <a:xfrm>
            <a:off x="3784603" y="1333500"/>
            <a:ext cx="2441575" cy="97499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7"/>
          <p:cNvSpPr/>
          <p:nvPr/>
        </p:nvSpPr>
        <p:spPr>
          <a:xfrm>
            <a:off x="6224591" y="1333500"/>
            <a:ext cx="2441575" cy="9749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9" name="Picture Placeholder 18"/>
          <p:cNvSpPr>
            <a:spLocks noGrp="1"/>
          </p:cNvSpPr>
          <p:nvPr>
            <p:ph type="pic" sz="quarter" idx="13"/>
          </p:nvPr>
        </p:nvSpPr>
        <p:spPr>
          <a:xfrm>
            <a:off x="1359529" y="1333500"/>
            <a:ext cx="954000" cy="795000"/>
          </a:xfrm>
        </p:spPr>
        <p:txBody>
          <a:bodyPr rtlCol="0">
            <a:normAutofit/>
          </a:bodyPr>
          <a:lstStyle>
            <a:lvl1pPr>
              <a:defRPr sz="1100">
                <a:solidFill>
                  <a:srgbClr val="FFFFFF"/>
                </a:solidFill>
              </a:defRPr>
            </a:lvl1pPr>
          </a:lstStyle>
          <a:p>
            <a:pPr lvl="0"/>
            <a:endParaRPr lang="en-US" noProof="0"/>
          </a:p>
        </p:txBody>
      </p:sp>
      <p:sp>
        <p:nvSpPr>
          <p:cNvPr id="31" name="Text Placeholder 3"/>
          <p:cNvSpPr>
            <a:spLocks noGrp="1"/>
          </p:cNvSpPr>
          <p:nvPr>
            <p:ph type="body" sz="half" idx="2"/>
          </p:nvPr>
        </p:nvSpPr>
        <p:spPr>
          <a:xfrm>
            <a:off x="2453223"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2" name="Text Placeholder 3"/>
          <p:cNvSpPr>
            <a:spLocks noGrp="1"/>
          </p:cNvSpPr>
          <p:nvPr>
            <p:ph type="body" sz="half" idx="25"/>
          </p:nvPr>
        </p:nvSpPr>
        <p:spPr>
          <a:xfrm>
            <a:off x="2453223"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3" name="Text Placeholder 3"/>
          <p:cNvSpPr>
            <a:spLocks noGrp="1"/>
          </p:cNvSpPr>
          <p:nvPr>
            <p:ph type="body" sz="half" idx="26"/>
          </p:nvPr>
        </p:nvSpPr>
        <p:spPr>
          <a:xfrm>
            <a:off x="2453223"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6" name="Picture Placeholder 18"/>
          <p:cNvSpPr>
            <a:spLocks noGrp="1"/>
          </p:cNvSpPr>
          <p:nvPr>
            <p:ph type="pic" sz="quarter" idx="27"/>
          </p:nvPr>
        </p:nvSpPr>
        <p:spPr>
          <a:xfrm>
            <a:off x="3806435" y="1333500"/>
            <a:ext cx="954000" cy="795000"/>
          </a:xfrm>
        </p:spPr>
        <p:txBody>
          <a:bodyPr rtlCol="0">
            <a:normAutofit/>
          </a:bodyPr>
          <a:lstStyle>
            <a:lvl1pPr>
              <a:defRPr sz="1100">
                <a:solidFill>
                  <a:srgbClr val="FFFFFF"/>
                </a:solidFill>
              </a:defRPr>
            </a:lvl1pPr>
          </a:lstStyle>
          <a:p>
            <a:pPr lvl="0"/>
            <a:endParaRPr lang="en-US" noProof="0"/>
          </a:p>
        </p:txBody>
      </p:sp>
      <p:sp>
        <p:nvSpPr>
          <p:cNvPr id="71" name="Text Placeholder 3"/>
          <p:cNvSpPr>
            <a:spLocks noGrp="1"/>
          </p:cNvSpPr>
          <p:nvPr>
            <p:ph type="body" sz="half" idx="28"/>
          </p:nvPr>
        </p:nvSpPr>
        <p:spPr>
          <a:xfrm>
            <a:off x="4900129"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2" name="Text Placeholder 3"/>
          <p:cNvSpPr>
            <a:spLocks noGrp="1"/>
          </p:cNvSpPr>
          <p:nvPr>
            <p:ph type="body" sz="half" idx="29"/>
          </p:nvPr>
        </p:nvSpPr>
        <p:spPr>
          <a:xfrm>
            <a:off x="4900129"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3" name="Text Placeholder 3"/>
          <p:cNvSpPr>
            <a:spLocks noGrp="1"/>
          </p:cNvSpPr>
          <p:nvPr>
            <p:ph type="body" sz="half" idx="30"/>
          </p:nvPr>
        </p:nvSpPr>
        <p:spPr>
          <a:xfrm>
            <a:off x="4900129"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4" name="Picture Placeholder 18"/>
          <p:cNvSpPr>
            <a:spLocks noGrp="1"/>
          </p:cNvSpPr>
          <p:nvPr>
            <p:ph type="pic" sz="quarter" idx="31"/>
          </p:nvPr>
        </p:nvSpPr>
        <p:spPr>
          <a:xfrm>
            <a:off x="6253341" y="1333500"/>
            <a:ext cx="954000" cy="795000"/>
          </a:xfrm>
        </p:spPr>
        <p:txBody>
          <a:bodyPr rtlCol="0">
            <a:normAutofit/>
          </a:bodyPr>
          <a:lstStyle>
            <a:lvl1pPr>
              <a:defRPr sz="1100">
                <a:solidFill>
                  <a:srgbClr val="FFFFFF"/>
                </a:solidFill>
              </a:defRPr>
            </a:lvl1pPr>
          </a:lstStyle>
          <a:p>
            <a:pPr lvl="0"/>
            <a:endParaRPr lang="en-US" noProof="0"/>
          </a:p>
        </p:txBody>
      </p:sp>
      <p:sp>
        <p:nvSpPr>
          <p:cNvPr id="75" name="Text Placeholder 3"/>
          <p:cNvSpPr>
            <a:spLocks noGrp="1"/>
          </p:cNvSpPr>
          <p:nvPr>
            <p:ph type="body" sz="half" idx="32"/>
          </p:nvPr>
        </p:nvSpPr>
        <p:spPr>
          <a:xfrm>
            <a:off x="7347035" y="1363383"/>
            <a:ext cx="1260000" cy="300000"/>
          </a:xfrm>
        </p:spPr>
        <p:txBody>
          <a:bodyPr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6" name="Text Placeholder 3"/>
          <p:cNvSpPr>
            <a:spLocks noGrp="1"/>
          </p:cNvSpPr>
          <p:nvPr>
            <p:ph type="body" sz="half" idx="33"/>
          </p:nvPr>
        </p:nvSpPr>
        <p:spPr>
          <a:xfrm>
            <a:off x="7347035" y="1658471"/>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7" name="Text Placeholder 3"/>
          <p:cNvSpPr>
            <a:spLocks noGrp="1"/>
          </p:cNvSpPr>
          <p:nvPr>
            <p:ph type="body" sz="half" idx="34"/>
          </p:nvPr>
        </p:nvSpPr>
        <p:spPr>
          <a:xfrm>
            <a:off x="7347035" y="1964765"/>
            <a:ext cx="1260000" cy="300000"/>
          </a:xfrm>
        </p:spPr>
        <p:txBody>
          <a:bodyPr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8" name="Date Placeholder 2"/>
          <p:cNvSpPr>
            <a:spLocks noGrp="1"/>
          </p:cNvSpPr>
          <p:nvPr>
            <p:ph type="dt" sz="half" idx="35"/>
          </p:nvPr>
        </p:nvSpPr>
        <p:spPr/>
        <p:txBody>
          <a:bodyPr/>
          <a:lstStyle>
            <a:lvl1pPr>
              <a:defRPr/>
            </a:lvl1pPr>
          </a:lstStyle>
          <a:p>
            <a:pPr>
              <a:defRPr/>
            </a:pPr>
            <a:fld id="{A707C62D-C763-4B0E-AB49-58BEA09F368D}" type="datetime1">
              <a:rPr lang="en-US" smtClean="0">
                <a:solidFill>
                  <a:srgbClr val="FFFFFF"/>
                </a:solidFill>
              </a:rPr>
              <a:pPr>
                <a:defRPr/>
              </a:pPr>
              <a:t>6/11/2010</a:t>
            </a:fld>
            <a:endParaRPr>
              <a:solidFill>
                <a:srgbClr val="FFFFFF"/>
              </a:solidFill>
            </a:endParaRPr>
          </a:p>
        </p:txBody>
      </p:sp>
      <p:sp>
        <p:nvSpPr>
          <p:cNvPr id="20" name="Footer Placeholder 3"/>
          <p:cNvSpPr>
            <a:spLocks noGrp="1"/>
          </p:cNvSpPr>
          <p:nvPr>
            <p:ph type="ftr" sz="quarter" idx="36"/>
          </p:nvPr>
        </p:nvSpPr>
        <p:spPr/>
        <p:txBody>
          <a:bodyPr/>
          <a:lstStyle>
            <a:lvl1pPr>
              <a:defRPr/>
            </a:lvl1pPr>
          </a:lstStyle>
          <a:p>
            <a:pPr>
              <a:defRPr/>
            </a:pPr>
            <a:endParaRPr lang="en-US">
              <a:solidFill>
                <a:srgbClr val="FFFFFF"/>
              </a:solidFill>
            </a:endParaRPr>
          </a:p>
        </p:txBody>
      </p:sp>
      <p:sp>
        <p:nvSpPr>
          <p:cNvPr id="21" name="Slide Number Placeholder 4"/>
          <p:cNvSpPr>
            <a:spLocks noGrp="1"/>
          </p:cNvSpPr>
          <p:nvPr>
            <p:ph type="sldNum" sz="quarter" idx="37"/>
          </p:nvPr>
        </p:nvSpPr>
        <p:spPr/>
        <p:txBody>
          <a:bodyPr/>
          <a:lstStyle>
            <a:lvl1pPr>
              <a:defRPr/>
            </a:lvl1pPr>
          </a:lstStyle>
          <a:p>
            <a:pPr>
              <a:defRPr/>
            </a:pPr>
            <a:fld id="{E1F83B21-186E-4773-8268-3793C3D33F5C}" type="slidenum">
              <a:rPr>
                <a:solidFill>
                  <a:srgbClr val="FFFFFF"/>
                </a:solidFill>
              </a:rPr>
              <a:pPr>
                <a:defRPr/>
              </a:pPr>
              <a:t>‹#›</a:t>
            </a:fld>
            <a:endParaRPr>
              <a:solidFill>
                <a:srgbClr val="FFFFFF"/>
              </a:solidFill>
            </a:endParaRPr>
          </a:p>
        </p:txBody>
      </p:sp>
    </p:spTree>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4612" y="328706"/>
            <a:ext cx="5984034" cy="3810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44612" y="734785"/>
            <a:ext cx="5984034" cy="304800"/>
          </a:xfrm>
        </p:spPr>
        <p:txBody>
          <a:bodyPr vert="horz" lIns="0" tIns="0" rIns="0" bIns="0" rtlCol="0" anchor="t" anchorCtr="0">
            <a:normAutofit/>
          </a:bodyPr>
          <a:lstStyle>
            <a:lvl1pPr marL="0" indent="0" algn="l" defTabSz="914400" rtl="0" eaLnBrk="1" latinLnBrk="0" hangingPunct="1">
              <a:spcBef>
                <a:spcPct val="0"/>
              </a:spcBef>
              <a:buNone/>
              <a:defRPr lang="en-US" sz="2000" b="0" kern="1200" dirty="0" smtClean="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A65A89-E5F4-4BE5-850D-0CE58F66807C}" type="datetime1">
              <a:rPr lang="en-US" smtClean="0">
                <a:solidFill>
                  <a:srgbClr val="2A0C4B"/>
                </a:solidFill>
              </a:rPr>
              <a:pPr/>
              <a:t>6/11/2010</a:t>
            </a:fld>
            <a:endParaRPr>
              <a:solidFill>
                <a:srgbClr val="2A0C4B"/>
              </a:solidFill>
            </a:endParaRPr>
          </a:p>
        </p:txBody>
      </p:sp>
      <p:sp>
        <p:nvSpPr>
          <p:cNvPr id="5" name="Footer Placeholder 4"/>
          <p:cNvSpPr>
            <a:spLocks noGrp="1"/>
          </p:cNvSpPr>
          <p:nvPr>
            <p:ph type="ftr" sz="quarter" idx="11"/>
          </p:nvPr>
        </p:nvSpPr>
        <p:spPr/>
        <p:txBody>
          <a:bodyPr/>
          <a:lstStyle/>
          <a:p>
            <a:endParaRPr lang="en-US">
              <a:solidFill>
                <a:srgbClr val="2A0C4B"/>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am Slide 8">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36C82E-4AE3-4DDC-A781-8051809C0B15}" type="datetime1">
              <a:rPr lang="en-US" smtClean="0"/>
              <a:pPr/>
              <a:t>6/11/2010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C368128-A9F6-4047-8061-5257B6958245}" type="datetime1">
              <a:rPr lang="en-US" smtClean="0">
                <a:solidFill>
                  <a:srgbClr val="2A0C4B"/>
                </a:solidFill>
              </a:rPr>
              <a:pPr/>
              <a:t>6/11/2010</a:t>
            </a:fld>
            <a:endParaRPr>
              <a:solidFill>
                <a:srgbClr val="2A0C4B"/>
              </a:solidFill>
            </a:endParaRPr>
          </a:p>
        </p:txBody>
      </p:sp>
      <p:sp>
        <p:nvSpPr>
          <p:cNvPr id="5" name="Footer Placeholder 4"/>
          <p:cNvSpPr>
            <a:spLocks noGrp="1"/>
          </p:cNvSpPr>
          <p:nvPr>
            <p:ph type="ftr" sz="quarter" idx="11"/>
          </p:nvPr>
        </p:nvSpPr>
        <p:spPr/>
        <p:txBody>
          <a:bodyPr/>
          <a:lstStyle/>
          <a:p>
            <a:endParaRPr lang="en-US">
              <a:solidFill>
                <a:srgbClr val="2A0C4B"/>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Tree>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4614" y="2349500"/>
            <a:ext cx="7342187" cy="709083"/>
          </a:xfrm>
        </p:spPr>
        <p:txBody>
          <a:bodyPr anchor="t">
            <a:noAutofit/>
          </a:bodyPr>
          <a:lstStyle>
            <a:lvl1pPr algn="l">
              <a:defRPr sz="48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344614" y="3069922"/>
            <a:ext cx="7342187" cy="304800"/>
          </a:xfrm>
        </p:spPr>
        <p:txBody>
          <a:bodyPr anchor="t" anchorCtr="0">
            <a:normAutofit/>
          </a:bodyPr>
          <a:lstStyle>
            <a:lvl1pPr marL="0" indent="0">
              <a:spcBef>
                <a:spcPts val="0"/>
              </a:spcBef>
              <a:buNone/>
              <a:defRPr lang="en-US" sz="2000" b="0" kern="1200" dirty="0" smtClean="0">
                <a:solidFill>
                  <a:schemeClr val="tx1"/>
                </a:solidFill>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BA2BF-8224-4257-BDF6-EAE0E73761BF}" type="datetime1">
              <a:rPr lang="en-US" smtClean="0">
                <a:solidFill>
                  <a:srgbClr val="2A0C4B"/>
                </a:solidFill>
              </a:rPr>
              <a:pPr/>
              <a:t>6/11/2010</a:t>
            </a:fld>
            <a:endParaRPr>
              <a:solidFill>
                <a:srgbClr val="2A0C4B"/>
              </a:solidFill>
            </a:endParaRPr>
          </a:p>
        </p:txBody>
      </p:sp>
      <p:sp>
        <p:nvSpPr>
          <p:cNvPr id="5" name="Footer Placeholder 4"/>
          <p:cNvSpPr>
            <a:spLocks noGrp="1"/>
          </p:cNvSpPr>
          <p:nvPr>
            <p:ph type="ftr" sz="quarter" idx="11"/>
          </p:nvPr>
        </p:nvSpPr>
        <p:spPr/>
        <p:txBody>
          <a:bodyPr/>
          <a:lstStyle/>
          <a:p>
            <a:endParaRPr lang="en-US">
              <a:solidFill>
                <a:srgbClr val="2A0C4B"/>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Tree>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344613" y="1333500"/>
            <a:ext cx="2743200" cy="4000500"/>
          </a:xfrm>
        </p:spPr>
        <p:txBody>
          <a:bodyPr>
            <a:normAutofit/>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333500"/>
            <a:ext cx="4114800" cy="4000500"/>
          </a:xfrm>
        </p:spPr>
        <p:txBody>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66FACC2-70E8-4C65-9235-528882CCBC27}" type="datetime1">
              <a:rPr lang="en-US" smtClean="0">
                <a:solidFill>
                  <a:srgbClr val="2A0C4B"/>
                </a:solidFill>
              </a:rPr>
              <a:pPr/>
              <a:t>6/11/2010</a:t>
            </a:fld>
            <a:endParaRPr>
              <a:solidFill>
                <a:srgbClr val="2A0C4B"/>
              </a:solidFill>
            </a:endParaRPr>
          </a:p>
        </p:txBody>
      </p:sp>
      <p:sp>
        <p:nvSpPr>
          <p:cNvPr id="6" name="Footer Placeholder 5"/>
          <p:cNvSpPr>
            <a:spLocks noGrp="1"/>
          </p:cNvSpPr>
          <p:nvPr>
            <p:ph type="ftr" sz="quarter" idx="11"/>
          </p:nvPr>
        </p:nvSpPr>
        <p:spPr/>
        <p:txBody>
          <a:bodyPr/>
          <a:lstStyle/>
          <a:p>
            <a:endParaRPr lang="en-US">
              <a:solidFill>
                <a:srgbClr val="2A0C4B"/>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Tree>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44613" y="952500"/>
            <a:ext cx="3276000" cy="685800"/>
          </a:xfrm>
        </p:spPr>
        <p:txBody>
          <a:bodyPr anchor="ctr" anchorCtr="0">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344613"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0200" y="952500"/>
            <a:ext cx="3276000" cy="685800"/>
          </a:xfrm>
        </p:spPr>
        <p:txBody>
          <a:bodyPr anchor="ctr" anchorCtr="0">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10200"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4329A1-05C0-4DB8-9F4E-7DDE2C1243CE}" type="datetime1">
              <a:rPr lang="en-US" smtClean="0">
                <a:solidFill>
                  <a:srgbClr val="2A0C4B"/>
                </a:solidFill>
              </a:rPr>
              <a:pPr/>
              <a:t>6/11/2010</a:t>
            </a:fld>
            <a:endParaRPr>
              <a:solidFill>
                <a:srgbClr val="2A0C4B"/>
              </a:solidFill>
            </a:endParaRPr>
          </a:p>
        </p:txBody>
      </p:sp>
      <p:sp>
        <p:nvSpPr>
          <p:cNvPr id="8" name="Footer Placeholder 7"/>
          <p:cNvSpPr>
            <a:spLocks noGrp="1"/>
          </p:cNvSpPr>
          <p:nvPr>
            <p:ph type="ftr" sz="quarter" idx="11"/>
          </p:nvPr>
        </p:nvSpPr>
        <p:spPr/>
        <p:txBody>
          <a:bodyPr/>
          <a:lstStyle/>
          <a:p>
            <a:endParaRPr lang="en-US">
              <a:solidFill>
                <a:srgbClr val="2A0C4B"/>
              </a:solidFill>
            </a:endParaRPr>
          </a:p>
        </p:txBody>
      </p:sp>
      <p:sp>
        <p:nvSpPr>
          <p:cNvPr id="9" name="Slide Number Placeholder 8"/>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Tree>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B99D578-321D-43F0-A1B7-8DF5B49FEB8C}" type="datetime1">
              <a:rPr lang="en-US" smtClean="0">
                <a:solidFill>
                  <a:srgbClr val="2A0C4B"/>
                </a:solidFill>
              </a:rPr>
              <a:pPr/>
              <a:t>6/11/2010</a:t>
            </a:fld>
            <a:endParaRPr>
              <a:solidFill>
                <a:srgbClr val="2A0C4B"/>
              </a:solidFill>
            </a:endParaRPr>
          </a:p>
        </p:txBody>
      </p:sp>
      <p:sp>
        <p:nvSpPr>
          <p:cNvPr id="4" name="Footer Placeholder 3"/>
          <p:cNvSpPr>
            <a:spLocks noGrp="1"/>
          </p:cNvSpPr>
          <p:nvPr>
            <p:ph type="ftr" sz="quarter" idx="11"/>
          </p:nvPr>
        </p:nvSpPr>
        <p:spPr/>
        <p:txBody>
          <a:bodyPr/>
          <a:lstStyle/>
          <a:p>
            <a:endParaRPr lang="en-US">
              <a:solidFill>
                <a:srgbClr val="2A0C4B"/>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Tree>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AA200-5D87-49F3-8B00-5CAFED0CC503}" type="datetime1">
              <a:rPr lang="en-US" smtClean="0">
                <a:solidFill>
                  <a:srgbClr val="2A0C4B"/>
                </a:solidFill>
              </a:rPr>
              <a:pPr/>
              <a:t>6/11/2010</a:t>
            </a:fld>
            <a:endParaRPr>
              <a:solidFill>
                <a:srgbClr val="2A0C4B"/>
              </a:solidFill>
            </a:endParaRPr>
          </a:p>
        </p:txBody>
      </p:sp>
      <p:sp>
        <p:nvSpPr>
          <p:cNvPr id="3" name="Footer Placeholder 2"/>
          <p:cNvSpPr>
            <a:spLocks noGrp="1"/>
          </p:cNvSpPr>
          <p:nvPr>
            <p:ph type="ftr" sz="quarter" idx="11"/>
          </p:nvPr>
        </p:nvSpPr>
        <p:spPr/>
        <p:txBody>
          <a:bodyPr/>
          <a:lstStyle/>
          <a:p>
            <a:endParaRPr lang="en-US">
              <a:solidFill>
                <a:srgbClr val="2A0C4B"/>
              </a:solidFill>
            </a:endParaRPr>
          </a:p>
        </p:txBody>
      </p:sp>
      <p:sp>
        <p:nvSpPr>
          <p:cNvPr id="4" name="Slide Number Placeholder 3"/>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Tree>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217991" y="1324240"/>
            <a:ext cx="4468811" cy="2836333"/>
          </a:xfrm>
        </p:spPr>
        <p:txBody>
          <a:bodyPr/>
          <a:lstStyle>
            <a:lvl1pPr>
              <a:defRPr sz="1800"/>
            </a:lvl1pPr>
            <a:lvl2pPr>
              <a:defRPr sz="1400"/>
            </a:lvl2pPr>
            <a:lvl3pPr marL="457200">
              <a:defRPr sz="1400"/>
            </a:lvl3pPr>
            <a:lvl4pPr marL="457200" indent="-174625">
              <a:defRPr sz="1400"/>
            </a:lvl4pPr>
            <a:lvl5pPr marL="457200" indent="-174625">
              <a:defRPr sz="1400"/>
            </a:lvl5pPr>
            <a:lvl6pPr marL="457200" indent="-174625">
              <a:defRPr sz="1400"/>
            </a:lvl6pPr>
            <a:lvl7pPr marL="457200" indent="-174625">
              <a:defRPr sz="1400"/>
            </a:lvl7pPr>
            <a:lvl8pPr marL="457200" indent="-174625">
              <a:defRPr sz="1400"/>
            </a:lvl8pPr>
            <a:lvl9pPr marL="457200" indent="-174625">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344612" y="1333500"/>
            <a:ext cx="2401888" cy="2836333"/>
          </a:xfrm>
        </p:spPr>
        <p:txBody>
          <a:bodyPr>
            <a:normAutofit/>
          </a:bodyPr>
          <a:lstStyle>
            <a:lvl1pPr marL="0" indent="0">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81A8A62-0206-4FE1-908C-0691092D0589}" type="datetime1">
              <a:rPr lang="en-US" smtClean="0">
                <a:solidFill>
                  <a:srgbClr val="2A0C4B"/>
                </a:solidFill>
              </a:rPr>
              <a:pPr/>
              <a:t>6/11/2010</a:t>
            </a:fld>
            <a:endParaRPr>
              <a:solidFill>
                <a:srgbClr val="2A0C4B"/>
              </a:solidFill>
            </a:endParaRPr>
          </a:p>
        </p:txBody>
      </p:sp>
      <p:sp>
        <p:nvSpPr>
          <p:cNvPr id="6" name="Footer Placeholder 5"/>
          <p:cNvSpPr>
            <a:spLocks noGrp="1"/>
          </p:cNvSpPr>
          <p:nvPr>
            <p:ph type="ftr" sz="quarter" idx="11"/>
          </p:nvPr>
        </p:nvSpPr>
        <p:spPr/>
        <p:txBody>
          <a:bodyPr/>
          <a:lstStyle/>
          <a:p>
            <a:endParaRPr lang="en-US">
              <a:solidFill>
                <a:srgbClr val="2A0C4B"/>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Tree>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52148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612" y="1333500"/>
            <a:ext cx="2401888"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AD26FC2C-4042-4820-8696-2B240CE1EABE}" type="datetime1">
              <a:rPr lang="en-US" smtClean="0">
                <a:solidFill>
                  <a:srgbClr val="2A0C4B"/>
                </a:solidFill>
              </a:rPr>
              <a:pPr/>
              <a:t>6/11/2010</a:t>
            </a:fld>
            <a:endParaRPr>
              <a:solidFill>
                <a:srgbClr val="2A0C4B"/>
              </a:solidFill>
            </a:endParaRPr>
          </a:p>
        </p:txBody>
      </p:sp>
      <p:sp>
        <p:nvSpPr>
          <p:cNvPr id="6" name="Footer Placeholder 5"/>
          <p:cNvSpPr>
            <a:spLocks noGrp="1"/>
          </p:cNvSpPr>
          <p:nvPr>
            <p:ph type="ftr" sz="quarter" idx="11"/>
          </p:nvPr>
        </p:nvSpPr>
        <p:spPr/>
        <p:txBody>
          <a:bodyPr/>
          <a:lstStyle/>
          <a:p>
            <a:endParaRPr lang="en-US">
              <a:solidFill>
                <a:srgbClr val="2A0C4B"/>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Tree>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3" y="1479619"/>
            <a:ext cx="6975475"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7741E128-79F0-483B-B7C5-32B5BE1F453C}" type="datetime1">
              <a:rPr lang="en-US" smtClean="0">
                <a:solidFill>
                  <a:srgbClr val="2A0C4B"/>
                </a:solidFill>
              </a:rPr>
              <a:pPr/>
              <a:t>6/11/2010</a:t>
            </a:fld>
            <a:endParaRPr>
              <a:solidFill>
                <a:srgbClr val="2A0C4B"/>
              </a:solidFill>
            </a:endParaRPr>
          </a:p>
        </p:txBody>
      </p:sp>
      <p:sp>
        <p:nvSpPr>
          <p:cNvPr id="6" name="Footer Placeholder 5"/>
          <p:cNvSpPr>
            <a:spLocks noGrp="1"/>
          </p:cNvSpPr>
          <p:nvPr>
            <p:ph type="ftr" sz="quarter" idx="11"/>
          </p:nvPr>
        </p:nvSpPr>
        <p:spPr/>
        <p:txBody>
          <a:bodyPr/>
          <a:lstStyle/>
          <a:p>
            <a:endParaRPr lang="en-US">
              <a:solidFill>
                <a:srgbClr val="2A0C4B"/>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Tree>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100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612" y="1333500"/>
            <a:ext cx="2401888"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0A5A1FDF-2A8A-4FC9-A1AC-A33BC75B6CA2}" type="datetime1">
              <a:rPr lang="en-US" smtClean="0">
                <a:solidFill>
                  <a:srgbClr val="2A0C4B"/>
                </a:solidFill>
              </a:rPr>
              <a:pPr/>
              <a:t>6/11/2010</a:t>
            </a:fld>
            <a:endParaRPr>
              <a:solidFill>
                <a:srgbClr val="2A0C4B"/>
              </a:solidFill>
            </a:endParaRPr>
          </a:p>
        </p:txBody>
      </p:sp>
      <p:sp>
        <p:nvSpPr>
          <p:cNvPr id="6" name="Footer Placeholder 5"/>
          <p:cNvSpPr>
            <a:spLocks noGrp="1"/>
          </p:cNvSpPr>
          <p:nvPr>
            <p:ph type="ftr" sz="quarter" idx="11"/>
          </p:nvPr>
        </p:nvSpPr>
        <p:spPr/>
        <p:txBody>
          <a:bodyPr/>
          <a:lstStyle/>
          <a:p>
            <a:endParaRPr lang="en-US">
              <a:solidFill>
                <a:srgbClr val="2A0C4B"/>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10" name="Picture Placeholder 2"/>
          <p:cNvSpPr>
            <a:spLocks noGrp="1"/>
          </p:cNvSpPr>
          <p:nvPr>
            <p:ph type="pic" idx="13"/>
          </p:nvPr>
        </p:nvSpPr>
        <p:spPr>
          <a:xfrm>
            <a:off x="6638399" y="4143703"/>
            <a:ext cx="1861200" cy="103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am Slide 7">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CA5B97-D753-414E-B85F-456CFB869CAB}" type="datetime1">
              <a:rPr lang="en-US" smtClean="0"/>
              <a:pPr/>
              <a:t>6/11/2010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2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2" y="1479619"/>
            <a:ext cx="2908800"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F487C2DF-001C-42B5-B95B-B0D419FF8B91}" type="datetime1">
              <a:rPr lang="en-US" smtClean="0">
                <a:solidFill>
                  <a:srgbClr val="2A0C4B"/>
                </a:solidFill>
              </a:rPr>
              <a:pPr/>
              <a:t>6/11/2010</a:t>
            </a:fld>
            <a:endParaRPr>
              <a:solidFill>
                <a:srgbClr val="2A0C4B"/>
              </a:solidFill>
            </a:endParaRPr>
          </a:p>
        </p:txBody>
      </p:sp>
      <p:sp>
        <p:nvSpPr>
          <p:cNvPr id="6" name="Footer Placeholder 5"/>
          <p:cNvSpPr>
            <a:spLocks noGrp="1"/>
          </p:cNvSpPr>
          <p:nvPr>
            <p:ph type="ftr" sz="quarter" idx="11"/>
          </p:nvPr>
        </p:nvSpPr>
        <p:spPr/>
        <p:txBody>
          <a:bodyPr/>
          <a:lstStyle/>
          <a:p>
            <a:endParaRPr lang="en-US">
              <a:solidFill>
                <a:srgbClr val="2A0C4B"/>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8" name="Picture Placeholder 2"/>
          <p:cNvSpPr>
            <a:spLocks noGrp="1"/>
          </p:cNvSpPr>
          <p:nvPr>
            <p:ph type="pic" idx="13"/>
          </p:nvPr>
        </p:nvSpPr>
        <p:spPr>
          <a:xfrm>
            <a:off x="5594100" y="1479619"/>
            <a:ext cx="2908800"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015868AB-FE45-4CE9-B779-256F2957D1BA}" type="datetime1">
              <a:rPr lang="en-US" smtClean="0">
                <a:solidFill>
                  <a:srgbClr val="2A0C4B"/>
                </a:solidFill>
              </a:rPr>
              <a:pPr/>
              <a:t>6/11/2010</a:t>
            </a:fld>
            <a:endParaRPr>
              <a:solidFill>
                <a:srgbClr val="2A0C4B"/>
              </a:solidFill>
            </a:endParaRPr>
          </a:p>
        </p:txBody>
      </p:sp>
      <p:sp>
        <p:nvSpPr>
          <p:cNvPr id="6" name="Footer Placeholder 5"/>
          <p:cNvSpPr>
            <a:spLocks noGrp="1"/>
          </p:cNvSpPr>
          <p:nvPr>
            <p:ph type="ftr" sz="quarter" idx="11"/>
          </p:nvPr>
        </p:nvSpPr>
        <p:spPr/>
        <p:txBody>
          <a:bodyPr/>
          <a:lstStyle/>
          <a:p>
            <a:endParaRPr lang="en-US">
              <a:solidFill>
                <a:srgbClr val="2A0C4B"/>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14" name="Picture Placeholder 2"/>
          <p:cNvSpPr>
            <a:spLocks noGrp="1"/>
          </p:cNvSpPr>
          <p:nvPr>
            <p:ph type="pic" idx="1"/>
          </p:nvPr>
        </p:nvSpPr>
        <p:spPr>
          <a:xfrm>
            <a:off x="4312405" y="3003000"/>
            <a:ext cx="4276800" cy="2250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4" name="Picture Placeholder 2"/>
          <p:cNvSpPr>
            <a:spLocks noGrp="1"/>
          </p:cNvSpPr>
          <p:nvPr>
            <p:ph type="pic" idx="13"/>
          </p:nvPr>
        </p:nvSpPr>
        <p:spPr>
          <a:xfrm>
            <a:off x="6713886"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6" name="Picture Placeholder 2"/>
          <p:cNvSpPr>
            <a:spLocks noGrp="1"/>
          </p:cNvSpPr>
          <p:nvPr>
            <p:ph type="pic" idx="15"/>
          </p:nvPr>
        </p:nvSpPr>
        <p:spPr>
          <a:xfrm>
            <a:off x="4301647"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AF9B73F7-31D3-4012-B7CD-F4104AD96763}" type="datetime1">
              <a:rPr lang="en-US" smtClean="0">
                <a:solidFill>
                  <a:srgbClr val="2A0C4B"/>
                </a:solidFill>
              </a:rPr>
              <a:pPr/>
              <a:t>6/11/2010</a:t>
            </a:fld>
            <a:endParaRPr>
              <a:solidFill>
                <a:srgbClr val="2A0C4B"/>
              </a:solidFill>
            </a:endParaRPr>
          </a:p>
        </p:txBody>
      </p:sp>
      <p:sp>
        <p:nvSpPr>
          <p:cNvPr id="6" name="Footer Placeholder 5"/>
          <p:cNvSpPr>
            <a:spLocks noGrp="1"/>
          </p:cNvSpPr>
          <p:nvPr>
            <p:ph type="ftr" sz="quarter" idx="11"/>
          </p:nvPr>
        </p:nvSpPr>
        <p:spPr/>
        <p:txBody>
          <a:bodyPr/>
          <a:lstStyle/>
          <a:p>
            <a:endParaRPr lang="en-US">
              <a:solidFill>
                <a:srgbClr val="2A0C4B"/>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14" name="Picture Placeholder 2"/>
          <p:cNvSpPr>
            <a:spLocks noGrp="1"/>
          </p:cNvSpPr>
          <p:nvPr>
            <p:ph type="pic" idx="1"/>
          </p:nvPr>
        </p:nvSpPr>
        <p:spPr>
          <a:xfrm>
            <a:off x="1469101"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5" name="Picture Placeholder 2"/>
          <p:cNvSpPr>
            <a:spLocks noGrp="1"/>
          </p:cNvSpPr>
          <p:nvPr>
            <p:ph type="pic" idx="13"/>
          </p:nvPr>
        </p:nvSpPr>
        <p:spPr>
          <a:xfrm>
            <a:off x="5507700"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Picture Placeholder 2"/>
          <p:cNvSpPr>
            <a:spLocks noGrp="1"/>
          </p:cNvSpPr>
          <p:nvPr>
            <p:ph type="pic" idx="14"/>
          </p:nvPr>
        </p:nvSpPr>
        <p:spPr>
          <a:xfrm>
            <a:off x="3488401" y="346500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5866B045-D5A5-40BB-B539-4169758061E5}" type="datetime1">
              <a:rPr lang="en-US" smtClean="0">
                <a:solidFill>
                  <a:srgbClr val="2A0C4B"/>
                </a:solidFill>
              </a:rPr>
              <a:pPr/>
              <a:t>6/11/2010</a:t>
            </a:fld>
            <a:endParaRPr>
              <a:solidFill>
                <a:srgbClr val="2A0C4B"/>
              </a:solidFill>
            </a:endParaRPr>
          </a:p>
        </p:txBody>
      </p:sp>
      <p:sp>
        <p:nvSpPr>
          <p:cNvPr id="6" name="Footer Placeholder 5"/>
          <p:cNvSpPr>
            <a:spLocks noGrp="1"/>
          </p:cNvSpPr>
          <p:nvPr>
            <p:ph type="ftr" sz="quarter" idx="11"/>
          </p:nvPr>
        </p:nvSpPr>
        <p:spPr/>
        <p:txBody>
          <a:bodyPr/>
          <a:lstStyle/>
          <a:p>
            <a:endParaRPr lang="en-US">
              <a:solidFill>
                <a:srgbClr val="2A0C4B"/>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12" name="Picture Placeholder 2"/>
          <p:cNvSpPr>
            <a:spLocks noGrp="1"/>
          </p:cNvSpPr>
          <p:nvPr>
            <p:ph type="pic" idx="13"/>
          </p:nvPr>
        </p:nvSpPr>
        <p:spPr>
          <a:xfrm>
            <a:off x="6713886"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5" name="Picture Placeholder 2"/>
          <p:cNvSpPr>
            <a:spLocks noGrp="1"/>
          </p:cNvSpPr>
          <p:nvPr>
            <p:ph type="pic" idx="14"/>
          </p:nvPr>
        </p:nvSpPr>
        <p:spPr>
          <a:xfrm>
            <a:off x="6713886" y="2898488"/>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8" name="Picture Placeholder 2"/>
          <p:cNvSpPr>
            <a:spLocks noGrp="1"/>
          </p:cNvSpPr>
          <p:nvPr>
            <p:ph type="pic" idx="15"/>
          </p:nvPr>
        </p:nvSpPr>
        <p:spPr>
          <a:xfrm>
            <a:off x="4301647"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0" name="Picture Placeholder 2"/>
          <p:cNvSpPr>
            <a:spLocks noGrp="1"/>
          </p:cNvSpPr>
          <p:nvPr>
            <p:ph type="pic" idx="16"/>
          </p:nvPr>
        </p:nvSpPr>
        <p:spPr>
          <a:xfrm>
            <a:off x="4301647" y="2898488"/>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4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469101"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AD20EE72-42BE-44F8-BB5D-768C883D57DE}" type="datetime1">
              <a:rPr lang="en-US" smtClean="0">
                <a:solidFill>
                  <a:srgbClr val="2A0C4B"/>
                </a:solidFill>
              </a:rPr>
              <a:pPr/>
              <a:t>6/11/2010</a:t>
            </a:fld>
            <a:endParaRPr>
              <a:solidFill>
                <a:srgbClr val="2A0C4B"/>
              </a:solidFill>
            </a:endParaRPr>
          </a:p>
        </p:txBody>
      </p:sp>
      <p:sp>
        <p:nvSpPr>
          <p:cNvPr id="6" name="Footer Placeholder 5"/>
          <p:cNvSpPr>
            <a:spLocks noGrp="1"/>
          </p:cNvSpPr>
          <p:nvPr>
            <p:ph type="ftr" sz="quarter" idx="11"/>
          </p:nvPr>
        </p:nvSpPr>
        <p:spPr/>
        <p:txBody>
          <a:bodyPr/>
          <a:lstStyle/>
          <a:p>
            <a:endParaRPr lang="en-US">
              <a:solidFill>
                <a:srgbClr val="2A0C4B"/>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8" name="Picture Placeholder 2"/>
          <p:cNvSpPr>
            <a:spLocks noGrp="1"/>
          </p:cNvSpPr>
          <p:nvPr>
            <p:ph type="pic" idx="13"/>
          </p:nvPr>
        </p:nvSpPr>
        <p:spPr>
          <a:xfrm>
            <a:off x="5507700"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3" name="Picture Placeholder 2"/>
          <p:cNvSpPr>
            <a:spLocks noGrp="1"/>
          </p:cNvSpPr>
          <p:nvPr>
            <p:ph type="pic" idx="14"/>
          </p:nvPr>
        </p:nvSpPr>
        <p:spPr>
          <a:xfrm>
            <a:off x="1469100" y="345271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4" name="Picture Placeholder 2"/>
          <p:cNvSpPr>
            <a:spLocks noGrp="1"/>
          </p:cNvSpPr>
          <p:nvPr>
            <p:ph type="pic" idx="15"/>
          </p:nvPr>
        </p:nvSpPr>
        <p:spPr>
          <a:xfrm>
            <a:off x="5507699" y="345271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2" name="Title 1"/>
          <p:cNvSpPr>
            <a:spLocks noGrp="1"/>
          </p:cNvSpPr>
          <p:nvPr>
            <p:ph type="title"/>
          </p:nvPr>
        </p:nvSpPr>
        <p:spPr>
          <a:xfrm>
            <a:off x="1344612" y="328706"/>
            <a:ext cx="5975350"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6026286" y="1378500"/>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099A0820-1962-4403-BCC1-9BD0611A8354}" type="datetime1">
              <a:rPr lang="en-US" smtClean="0">
                <a:solidFill>
                  <a:srgbClr val="2A0C4B"/>
                </a:solidFill>
              </a:rPr>
              <a:pPr/>
              <a:t>6/11/2010</a:t>
            </a:fld>
            <a:endParaRPr>
              <a:solidFill>
                <a:srgbClr val="2A0C4B"/>
              </a:solidFill>
            </a:endParaRPr>
          </a:p>
        </p:txBody>
      </p:sp>
      <p:sp>
        <p:nvSpPr>
          <p:cNvPr id="6" name="Footer Placeholder 5"/>
          <p:cNvSpPr>
            <a:spLocks noGrp="1"/>
          </p:cNvSpPr>
          <p:nvPr>
            <p:ph type="ftr" sz="quarter" idx="11"/>
          </p:nvPr>
        </p:nvSpPr>
        <p:spPr/>
        <p:txBody>
          <a:bodyPr/>
          <a:lstStyle/>
          <a:p>
            <a:endParaRPr lang="en-US">
              <a:solidFill>
                <a:srgbClr val="2A0C4B"/>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9" name="Picture Placeholder 2"/>
          <p:cNvSpPr>
            <a:spLocks noGrp="1"/>
          </p:cNvSpPr>
          <p:nvPr>
            <p:ph type="pic" idx="13"/>
          </p:nvPr>
        </p:nvSpPr>
        <p:spPr>
          <a:xfrm>
            <a:off x="6026286" y="2716857"/>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0" name="Picture Placeholder 2"/>
          <p:cNvSpPr>
            <a:spLocks noGrp="1"/>
          </p:cNvSpPr>
          <p:nvPr>
            <p:ph type="pic" idx="14"/>
          </p:nvPr>
        </p:nvSpPr>
        <p:spPr>
          <a:xfrm>
            <a:off x="6026286" y="4055213"/>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Content Placeholder 2"/>
          <p:cNvSpPr>
            <a:spLocks noGrp="1"/>
          </p:cNvSpPr>
          <p:nvPr>
            <p:ph idx="15"/>
          </p:nvPr>
        </p:nvSpPr>
        <p:spPr>
          <a:xfrm>
            <a:off x="1344615" y="1333500"/>
            <a:ext cx="4318001" cy="3876713"/>
          </a:xfrm>
        </p:spPr>
        <p:txBody>
          <a:bodyPr/>
          <a:lstStyle>
            <a:lvl1pPr>
              <a:spcBef>
                <a:spcPts val="1600"/>
              </a:spcBef>
              <a:spcAft>
                <a:spcPts val="0"/>
              </a:spcAft>
              <a:defRPr sz="1600" b="1"/>
            </a:lvl1pPr>
            <a:lvl2pPr marL="0" indent="0">
              <a:spcBef>
                <a:spcPts val="600"/>
              </a:spcBef>
              <a:buNone/>
              <a:defRPr sz="1400"/>
            </a:lvl2pPr>
            <a:lvl3pPr>
              <a:spcBef>
                <a:spcPts val="600"/>
              </a:spcBef>
              <a:defRPr sz="1400"/>
            </a:lvl3pPr>
            <a:lvl4pPr marL="449263" indent="-174625">
              <a:defRPr sz="1600"/>
            </a:lvl4pPr>
            <a:lvl5pPr marL="449263" indent="-174625">
              <a:defRPr sz="1600"/>
            </a:lvl5pPr>
            <a:lvl6pPr marL="449263" indent="-174625">
              <a:defRPr sz="1600"/>
            </a:lvl6pPr>
            <a:lvl7pPr marL="449263" indent="-174625">
              <a:defRPr sz="1600"/>
            </a:lvl7pPr>
            <a:lvl8pPr marL="449263" indent="-174625">
              <a:defRPr sz="1600"/>
            </a:lvl8pPr>
            <a:lvl9pPr marL="449263" indent="-174625">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1809750"/>
            <a:ext cx="7315200" cy="2095500"/>
          </a:xfrm>
        </p:spPr>
        <p:txBody>
          <a:bodyPr anchor="ctr" anchorCtr="0">
            <a:normAutofit/>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DCA9050-7F62-4F75-860C-A6984D868563}" type="datetime1">
              <a:rPr lang="en-US" smtClean="0">
                <a:solidFill>
                  <a:srgbClr val="2A0C4B"/>
                </a:solidFill>
              </a:rPr>
              <a:pPr/>
              <a:t>6/11/2010</a:t>
            </a:fld>
            <a:endParaRPr>
              <a:solidFill>
                <a:srgbClr val="2A0C4B"/>
              </a:solidFill>
            </a:endParaRPr>
          </a:p>
        </p:txBody>
      </p:sp>
      <p:sp>
        <p:nvSpPr>
          <p:cNvPr id="6" name="Footer Placeholder 5"/>
          <p:cNvSpPr>
            <a:spLocks noGrp="1"/>
          </p:cNvSpPr>
          <p:nvPr>
            <p:ph type="ftr" sz="quarter" idx="11"/>
          </p:nvPr>
        </p:nvSpPr>
        <p:spPr/>
        <p:txBody>
          <a:bodyPr/>
          <a:lstStyle/>
          <a:p>
            <a:endParaRPr lang="en-US">
              <a:solidFill>
                <a:srgbClr val="2A0C4B"/>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8" name="Text Placeholder 3"/>
          <p:cNvSpPr>
            <a:spLocks noGrp="1"/>
          </p:cNvSpPr>
          <p:nvPr>
            <p:ph type="body" sz="half" idx="13"/>
          </p:nvPr>
        </p:nvSpPr>
        <p:spPr>
          <a:xfrm>
            <a:off x="1371600" y="4151690"/>
            <a:ext cx="7315200" cy="674310"/>
          </a:xfrm>
        </p:spPr>
        <p:txBody>
          <a:bodyPr>
            <a:normAutofit/>
          </a:bodyPr>
          <a:lstStyle>
            <a:lvl1pPr marL="0" indent="0">
              <a:spcBef>
                <a:spcPts val="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A9B03-E4BA-4463-967A-0397ED018177}" type="datetime1">
              <a:rPr lang="en-US" smtClean="0">
                <a:solidFill>
                  <a:srgbClr val="2A0C4B"/>
                </a:solidFill>
              </a:rPr>
              <a:pPr/>
              <a:t>6/11/2010</a:t>
            </a:fld>
            <a:endParaRPr>
              <a:solidFill>
                <a:srgbClr val="2A0C4B"/>
              </a:solidFill>
            </a:endParaRPr>
          </a:p>
        </p:txBody>
      </p:sp>
      <p:sp>
        <p:nvSpPr>
          <p:cNvPr id="5" name="Footer Placeholder 4"/>
          <p:cNvSpPr>
            <a:spLocks noGrp="1"/>
          </p:cNvSpPr>
          <p:nvPr>
            <p:ph type="ftr" sz="quarter" idx="11"/>
          </p:nvPr>
        </p:nvSpPr>
        <p:spPr/>
        <p:txBody>
          <a:bodyPr/>
          <a:lstStyle/>
          <a:p>
            <a:endParaRPr lang="en-US">
              <a:solidFill>
                <a:srgbClr val="2A0C4B"/>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Tree>
  </p:cSld>
  <p:clrMapOvr>
    <a:masterClrMapping/>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7031" y="381001"/>
            <a:ext cx="529771" cy="40005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381000"/>
            <a:ext cx="5486400" cy="4953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06E25C-7BAE-4364-9882-CFB651891B3C}" type="datetime1">
              <a:rPr lang="en-US" smtClean="0">
                <a:solidFill>
                  <a:srgbClr val="2A0C4B"/>
                </a:solidFill>
              </a:rPr>
              <a:pPr/>
              <a:t>6/11/2010</a:t>
            </a:fld>
            <a:endParaRPr>
              <a:solidFill>
                <a:srgbClr val="2A0C4B"/>
              </a:solidFill>
            </a:endParaRPr>
          </a:p>
        </p:txBody>
      </p:sp>
      <p:sp>
        <p:nvSpPr>
          <p:cNvPr id="5" name="Footer Placeholder 4"/>
          <p:cNvSpPr>
            <a:spLocks noGrp="1"/>
          </p:cNvSpPr>
          <p:nvPr>
            <p:ph type="ftr" sz="quarter" idx="11"/>
          </p:nvPr>
        </p:nvSpPr>
        <p:spPr/>
        <p:txBody>
          <a:bodyPr/>
          <a:lstStyle/>
          <a:p>
            <a:endParaRPr lang="en-US">
              <a:solidFill>
                <a:srgbClr val="2A0C4B"/>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Tree>
  </p:cSld>
  <p:clrMapOvr>
    <a:masterClrMapping/>
  </p:clrMapOvr>
  <p:transition>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Team Slide 12">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784983" y="4242122"/>
            <a:ext cx="2440800" cy="975000"/>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6225353" y="4242122"/>
            <a:ext cx="2440800" cy="97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F436B4-EABA-4ECC-8653-C6A77F02E922}" type="datetime1">
              <a:rPr lang="en-US" smtClean="0">
                <a:solidFill>
                  <a:srgbClr val="2A0C4B"/>
                </a:solidFill>
              </a:rPr>
              <a:pPr/>
              <a:t>6/11/2010</a:t>
            </a:fld>
            <a:endParaRPr>
              <a:solidFill>
                <a:srgbClr val="2A0C4B"/>
              </a:solidFill>
            </a:endParaRPr>
          </a:p>
        </p:txBody>
      </p:sp>
      <p:sp>
        <p:nvSpPr>
          <p:cNvPr id="4" name="Footer Placeholder 3"/>
          <p:cNvSpPr>
            <a:spLocks noGrp="1"/>
          </p:cNvSpPr>
          <p:nvPr>
            <p:ph type="ftr" sz="quarter" idx="11"/>
          </p:nvPr>
        </p:nvSpPr>
        <p:spPr/>
        <p:txBody>
          <a:bodyPr/>
          <a:lstStyle/>
          <a:p>
            <a:endParaRPr lang="en-US">
              <a:solidFill>
                <a:srgbClr val="2A0C4B"/>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4" name="Picture Placeholder 18"/>
          <p:cNvSpPr>
            <a:spLocks noGrp="1"/>
          </p:cNvSpPr>
          <p:nvPr>
            <p:ph type="pic" sz="quarter" idx="63"/>
          </p:nvPr>
        </p:nvSpPr>
        <p:spPr>
          <a:xfrm>
            <a:off x="3806435" y="4247029"/>
            <a:ext cx="954000" cy="795000"/>
          </a:xfrm>
        </p:spPr>
        <p:txBody>
          <a:bodyPr>
            <a:normAutofit/>
          </a:bodyPr>
          <a:lstStyle>
            <a:lvl1pPr>
              <a:defRPr sz="1100">
                <a:solidFill>
                  <a:srgbClr val="FFFFFF"/>
                </a:solidFill>
              </a:defRPr>
            </a:lvl1pPr>
          </a:lstStyle>
          <a:p>
            <a:endParaRPr lang="en-US"/>
          </a:p>
        </p:txBody>
      </p:sp>
      <p:sp>
        <p:nvSpPr>
          <p:cNvPr id="135" name="Text Placeholder 3"/>
          <p:cNvSpPr>
            <a:spLocks noGrp="1"/>
          </p:cNvSpPr>
          <p:nvPr>
            <p:ph type="body" sz="half" idx="64" hasCustomPrompt="1"/>
          </p:nvPr>
        </p:nvSpPr>
        <p:spPr>
          <a:xfrm>
            <a:off x="4900129"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6" name="Text Placeholder 3"/>
          <p:cNvSpPr>
            <a:spLocks noGrp="1"/>
          </p:cNvSpPr>
          <p:nvPr>
            <p:ph type="body" sz="half" idx="65" hasCustomPrompt="1"/>
          </p:nvPr>
        </p:nvSpPr>
        <p:spPr>
          <a:xfrm>
            <a:off x="4900129"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7" name="Text Placeholder 3"/>
          <p:cNvSpPr>
            <a:spLocks noGrp="1"/>
          </p:cNvSpPr>
          <p:nvPr>
            <p:ph type="body" sz="half" idx="66" hasCustomPrompt="1"/>
          </p:nvPr>
        </p:nvSpPr>
        <p:spPr>
          <a:xfrm>
            <a:off x="4900129"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8" name="Picture Placeholder 18"/>
          <p:cNvSpPr>
            <a:spLocks noGrp="1"/>
          </p:cNvSpPr>
          <p:nvPr>
            <p:ph type="pic" sz="quarter" idx="67"/>
          </p:nvPr>
        </p:nvSpPr>
        <p:spPr>
          <a:xfrm>
            <a:off x="6253341" y="4247029"/>
            <a:ext cx="954000" cy="795000"/>
          </a:xfrm>
        </p:spPr>
        <p:txBody>
          <a:bodyPr>
            <a:normAutofit/>
          </a:bodyPr>
          <a:lstStyle>
            <a:lvl1pPr>
              <a:defRPr sz="1100">
                <a:solidFill>
                  <a:srgbClr val="FFFFFF"/>
                </a:solidFill>
              </a:defRPr>
            </a:lvl1pPr>
          </a:lstStyle>
          <a:p>
            <a:endParaRPr lang="en-US"/>
          </a:p>
        </p:txBody>
      </p:sp>
      <p:sp>
        <p:nvSpPr>
          <p:cNvPr id="139" name="Text Placeholder 3"/>
          <p:cNvSpPr>
            <a:spLocks noGrp="1"/>
          </p:cNvSpPr>
          <p:nvPr>
            <p:ph type="body" sz="half" idx="68" hasCustomPrompt="1"/>
          </p:nvPr>
        </p:nvSpPr>
        <p:spPr>
          <a:xfrm>
            <a:off x="7347035"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40" name="Text Placeholder 3"/>
          <p:cNvSpPr>
            <a:spLocks noGrp="1"/>
          </p:cNvSpPr>
          <p:nvPr>
            <p:ph type="body" sz="half" idx="69" hasCustomPrompt="1"/>
          </p:nvPr>
        </p:nvSpPr>
        <p:spPr>
          <a:xfrm>
            <a:off x="7347035"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41" name="Text Placeholder 3"/>
          <p:cNvSpPr>
            <a:spLocks noGrp="1"/>
          </p:cNvSpPr>
          <p:nvPr>
            <p:ph type="body" sz="half" idx="70" hasCustomPrompt="1"/>
          </p:nvPr>
        </p:nvSpPr>
        <p:spPr>
          <a:xfrm>
            <a:off x="7347035"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am Slide 6">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FE8646-B957-4208-AC24-9BF57F51FA73}" type="datetime1">
              <a:rPr lang="en-US" smtClean="0"/>
              <a:pPr/>
              <a:t>6/11/2010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Team Slide 11">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784983" y="4242122"/>
            <a:ext cx="2440800" cy="975000"/>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1ACCE-E9D0-414E-B39B-1176FA69F45C}" type="datetime1">
              <a:rPr lang="en-US" smtClean="0">
                <a:solidFill>
                  <a:srgbClr val="2A0C4B"/>
                </a:solidFill>
              </a:rPr>
              <a:pPr/>
              <a:t>6/11/2010</a:t>
            </a:fld>
            <a:endParaRPr>
              <a:solidFill>
                <a:srgbClr val="2A0C4B"/>
              </a:solidFill>
            </a:endParaRPr>
          </a:p>
        </p:txBody>
      </p:sp>
      <p:sp>
        <p:nvSpPr>
          <p:cNvPr id="4" name="Footer Placeholder 3"/>
          <p:cNvSpPr>
            <a:spLocks noGrp="1"/>
          </p:cNvSpPr>
          <p:nvPr>
            <p:ph type="ftr" sz="quarter" idx="11"/>
          </p:nvPr>
        </p:nvSpPr>
        <p:spPr/>
        <p:txBody>
          <a:bodyPr/>
          <a:lstStyle/>
          <a:p>
            <a:endParaRPr lang="en-US">
              <a:solidFill>
                <a:srgbClr val="2A0C4B"/>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4" name="Picture Placeholder 18"/>
          <p:cNvSpPr>
            <a:spLocks noGrp="1"/>
          </p:cNvSpPr>
          <p:nvPr>
            <p:ph type="pic" sz="quarter" idx="63"/>
          </p:nvPr>
        </p:nvSpPr>
        <p:spPr>
          <a:xfrm>
            <a:off x="3806435" y="4247029"/>
            <a:ext cx="954000" cy="795000"/>
          </a:xfrm>
        </p:spPr>
        <p:txBody>
          <a:bodyPr>
            <a:normAutofit/>
          </a:bodyPr>
          <a:lstStyle>
            <a:lvl1pPr>
              <a:defRPr sz="1100">
                <a:solidFill>
                  <a:srgbClr val="FFFFFF"/>
                </a:solidFill>
              </a:defRPr>
            </a:lvl1pPr>
          </a:lstStyle>
          <a:p>
            <a:endParaRPr lang="en-US"/>
          </a:p>
        </p:txBody>
      </p:sp>
      <p:sp>
        <p:nvSpPr>
          <p:cNvPr id="135" name="Text Placeholder 3"/>
          <p:cNvSpPr>
            <a:spLocks noGrp="1"/>
          </p:cNvSpPr>
          <p:nvPr>
            <p:ph type="body" sz="half" idx="64" hasCustomPrompt="1"/>
          </p:nvPr>
        </p:nvSpPr>
        <p:spPr>
          <a:xfrm>
            <a:off x="4900129"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6" name="Text Placeholder 3"/>
          <p:cNvSpPr>
            <a:spLocks noGrp="1"/>
          </p:cNvSpPr>
          <p:nvPr>
            <p:ph type="body" sz="half" idx="65" hasCustomPrompt="1"/>
          </p:nvPr>
        </p:nvSpPr>
        <p:spPr>
          <a:xfrm>
            <a:off x="4900129"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7" name="Text Placeholder 3"/>
          <p:cNvSpPr>
            <a:spLocks noGrp="1"/>
          </p:cNvSpPr>
          <p:nvPr>
            <p:ph type="body" sz="half" idx="66" hasCustomPrompt="1"/>
          </p:nvPr>
        </p:nvSpPr>
        <p:spPr>
          <a:xfrm>
            <a:off x="4900129"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Team Slide 10">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789F2D-1666-48A3-8A6A-B4DDC2DBE7EA}" type="datetime1">
              <a:rPr lang="en-US" smtClean="0">
                <a:solidFill>
                  <a:srgbClr val="2A0C4B"/>
                </a:solidFill>
              </a:rPr>
              <a:pPr/>
              <a:t>6/11/2010</a:t>
            </a:fld>
            <a:endParaRPr>
              <a:solidFill>
                <a:srgbClr val="2A0C4B"/>
              </a:solidFill>
            </a:endParaRPr>
          </a:p>
        </p:txBody>
      </p:sp>
      <p:sp>
        <p:nvSpPr>
          <p:cNvPr id="4" name="Footer Placeholder 3"/>
          <p:cNvSpPr>
            <a:spLocks noGrp="1"/>
          </p:cNvSpPr>
          <p:nvPr>
            <p:ph type="ftr" sz="quarter" idx="11"/>
          </p:nvPr>
        </p:nvSpPr>
        <p:spPr/>
        <p:txBody>
          <a:bodyPr/>
          <a:lstStyle/>
          <a:p>
            <a:endParaRPr lang="en-US">
              <a:solidFill>
                <a:srgbClr val="2A0C4B"/>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Team Slide 9">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7B68C0-2E19-4474-8573-E9591184B10B}" type="datetime1">
              <a:rPr lang="en-US" smtClean="0">
                <a:solidFill>
                  <a:srgbClr val="2A0C4B"/>
                </a:solidFill>
              </a:rPr>
              <a:pPr/>
              <a:t>6/11/2010</a:t>
            </a:fld>
            <a:endParaRPr>
              <a:solidFill>
                <a:srgbClr val="2A0C4B"/>
              </a:solidFill>
            </a:endParaRPr>
          </a:p>
        </p:txBody>
      </p:sp>
      <p:sp>
        <p:nvSpPr>
          <p:cNvPr id="4" name="Footer Placeholder 3"/>
          <p:cNvSpPr>
            <a:spLocks noGrp="1"/>
          </p:cNvSpPr>
          <p:nvPr>
            <p:ph type="ftr" sz="quarter" idx="11"/>
          </p:nvPr>
        </p:nvSpPr>
        <p:spPr/>
        <p:txBody>
          <a:bodyPr/>
          <a:lstStyle/>
          <a:p>
            <a:endParaRPr lang="en-US">
              <a:solidFill>
                <a:srgbClr val="2A0C4B"/>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Team Slide 8">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4851C3-57AC-4FAA-A290-F4A2498ACD71}" type="datetime1">
              <a:rPr lang="en-US" smtClean="0">
                <a:solidFill>
                  <a:srgbClr val="2A0C4B"/>
                </a:solidFill>
              </a:rPr>
              <a:pPr/>
              <a:t>6/11/2010</a:t>
            </a:fld>
            <a:endParaRPr>
              <a:solidFill>
                <a:srgbClr val="2A0C4B"/>
              </a:solidFill>
            </a:endParaRPr>
          </a:p>
        </p:txBody>
      </p:sp>
      <p:sp>
        <p:nvSpPr>
          <p:cNvPr id="4" name="Footer Placeholder 3"/>
          <p:cNvSpPr>
            <a:spLocks noGrp="1"/>
          </p:cNvSpPr>
          <p:nvPr>
            <p:ph type="ftr" sz="quarter" idx="11"/>
          </p:nvPr>
        </p:nvSpPr>
        <p:spPr/>
        <p:txBody>
          <a:bodyPr/>
          <a:lstStyle/>
          <a:p>
            <a:endParaRPr lang="en-US">
              <a:solidFill>
                <a:srgbClr val="2A0C4B"/>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eam Slide 7">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274596-13F9-495E-B6F6-28513F3CDC8C}" type="datetime1">
              <a:rPr lang="en-US" smtClean="0">
                <a:solidFill>
                  <a:srgbClr val="2A0C4B"/>
                </a:solidFill>
              </a:rPr>
              <a:pPr/>
              <a:t>6/11/2010</a:t>
            </a:fld>
            <a:endParaRPr>
              <a:solidFill>
                <a:srgbClr val="2A0C4B"/>
              </a:solidFill>
            </a:endParaRPr>
          </a:p>
        </p:txBody>
      </p:sp>
      <p:sp>
        <p:nvSpPr>
          <p:cNvPr id="4" name="Footer Placeholder 3"/>
          <p:cNvSpPr>
            <a:spLocks noGrp="1"/>
          </p:cNvSpPr>
          <p:nvPr>
            <p:ph type="ftr" sz="quarter" idx="11"/>
          </p:nvPr>
        </p:nvSpPr>
        <p:spPr/>
        <p:txBody>
          <a:bodyPr/>
          <a:lstStyle/>
          <a:p>
            <a:endParaRPr lang="en-US">
              <a:solidFill>
                <a:srgbClr val="2A0C4B"/>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eam Slide 6">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BED243-8851-4EE2-A83C-1FF54A016EB7}" type="datetime1">
              <a:rPr lang="en-US" smtClean="0">
                <a:solidFill>
                  <a:srgbClr val="2A0C4B"/>
                </a:solidFill>
              </a:rPr>
              <a:pPr/>
              <a:t>6/11/2010</a:t>
            </a:fld>
            <a:endParaRPr>
              <a:solidFill>
                <a:srgbClr val="2A0C4B"/>
              </a:solidFill>
            </a:endParaRPr>
          </a:p>
        </p:txBody>
      </p:sp>
      <p:sp>
        <p:nvSpPr>
          <p:cNvPr id="4" name="Footer Placeholder 3"/>
          <p:cNvSpPr>
            <a:spLocks noGrp="1"/>
          </p:cNvSpPr>
          <p:nvPr>
            <p:ph type="ftr" sz="quarter" idx="11"/>
          </p:nvPr>
        </p:nvSpPr>
        <p:spPr/>
        <p:txBody>
          <a:bodyPr/>
          <a:lstStyle/>
          <a:p>
            <a:endParaRPr lang="en-US">
              <a:solidFill>
                <a:srgbClr val="2A0C4B"/>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Team Slide 5">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A03B2-A886-4648-B5E6-A4C1049A5434}" type="datetime1">
              <a:rPr lang="en-US" smtClean="0">
                <a:solidFill>
                  <a:srgbClr val="2A0C4B"/>
                </a:solidFill>
              </a:rPr>
              <a:pPr/>
              <a:t>6/11/2010</a:t>
            </a:fld>
            <a:endParaRPr>
              <a:solidFill>
                <a:srgbClr val="2A0C4B"/>
              </a:solidFill>
            </a:endParaRPr>
          </a:p>
        </p:txBody>
      </p:sp>
      <p:sp>
        <p:nvSpPr>
          <p:cNvPr id="4" name="Footer Placeholder 3"/>
          <p:cNvSpPr>
            <a:spLocks noGrp="1"/>
          </p:cNvSpPr>
          <p:nvPr>
            <p:ph type="ftr" sz="quarter" idx="11"/>
          </p:nvPr>
        </p:nvSpPr>
        <p:spPr/>
        <p:txBody>
          <a:bodyPr/>
          <a:lstStyle/>
          <a:p>
            <a:endParaRPr lang="en-US">
              <a:solidFill>
                <a:srgbClr val="2A0C4B"/>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eam Slide 4">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E4730B-D85F-447D-BA5C-25BFF0D8B6B9}" type="datetime1">
              <a:rPr lang="en-US" smtClean="0">
                <a:solidFill>
                  <a:srgbClr val="2A0C4B"/>
                </a:solidFill>
              </a:rPr>
              <a:pPr/>
              <a:t>6/11/2010</a:t>
            </a:fld>
            <a:endParaRPr>
              <a:solidFill>
                <a:srgbClr val="2A0C4B"/>
              </a:solidFill>
            </a:endParaRPr>
          </a:p>
        </p:txBody>
      </p:sp>
      <p:sp>
        <p:nvSpPr>
          <p:cNvPr id="4" name="Footer Placeholder 3"/>
          <p:cNvSpPr>
            <a:spLocks noGrp="1"/>
          </p:cNvSpPr>
          <p:nvPr>
            <p:ph type="ftr" sz="quarter" idx="11"/>
          </p:nvPr>
        </p:nvSpPr>
        <p:spPr/>
        <p:txBody>
          <a:bodyPr/>
          <a:lstStyle/>
          <a:p>
            <a:endParaRPr lang="en-US">
              <a:solidFill>
                <a:srgbClr val="2A0C4B"/>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eam Slide 3">
    <p:spTree>
      <p:nvGrpSpPr>
        <p:cNvPr id="1" name=""/>
        <p:cNvGrpSpPr/>
        <p:nvPr/>
      </p:nvGrpSpPr>
      <p:grpSpPr>
        <a:xfrm>
          <a:off x="0" y="0"/>
          <a:ext cx="0" cy="0"/>
          <a:chOff x="0" y="0"/>
          <a:chExt cx="0" cy="0"/>
        </a:xfrm>
      </p:grpSpPr>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4567C2-04C8-4077-9362-5C3F96D948D8}" type="datetime1">
              <a:rPr lang="en-US" smtClean="0">
                <a:solidFill>
                  <a:srgbClr val="2A0C4B"/>
                </a:solidFill>
              </a:rPr>
              <a:pPr/>
              <a:t>6/11/2010</a:t>
            </a:fld>
            <a:endParaRPr>
              <a:solidFill>
                <a:srgbClr val="2A0C4B"/>
              </a:solidFill>
            </a:endParaRPr>
          </a:p>
        </p:txBody>
      </p:sp>
      <p:sp>
        <p:nvSpPr>
          <p:cNvPr id="4" name="Footer Placeholder 3"/>
          <p:cNvSpPr>
            <a:spLocks noGrp="1"/>
          </p:cNvSpPr>
          <p:nvPr>
            <p:ph type="ftr" sz="quarter" idx="11"/>
          </p:nvPr>
        </p:nvSpPr>
        <p:spPr/>
        <p:txBody>
          <a:bodyPr/>
          <a:lstStyle/>
          <a:p>
            <a:endParaRPr lang="en-US">
              <a:solidFill>
                <a:srgbClr val="2A0C4B"/>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92BB34-E40D-4F12-9B30-E73C7C6EE7AB}" type="datetime1">
              <a:rPr lang="en-US" smtClean="0">
                <a:solidFill>
                  <a:srgbClr val="2A0C4B"/>
                </a:solidFill>
              </a:rPr>
              <a:pPr/>
              <a:t>6/11/2010</a:t>
            </a:fld>
            <a:endParaRPr dirty="0">
              <a:solidFill>
                <a:srgbClr val="2A0C4B"/>
              </a:solidFill>
            </a:endParaRPr>
          </a:p>
        </p:txBody>
      </p:sp>
      <p:sp>
        <p:nvSpPr>
          <p:cNvPr id="4" name="Footer Placeholder 3"/>
          <p:cNvSpPr>
            <a:spLocks noGrp="1"/>
          </p:cNvSpPr>
          <p:nvPr>
            <p:ph type="ftr" sz="quarter" idx="11"/>
          </p:nvPr>
        </p:nvSpPr>
        <p:spPr/>
        <p:txBody>
          <a:bodyPr/>
          <a:lstStyle/>
          <a:p>
            <a:endParaRPr lang="en-US">
              <a:solidFill>
                <a:srgbClr val="2A0C4B"/>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am Slide 5">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B28C9C-034B-4FC7-BD1F-B258D8BF9AC3}" type="datetime1">
              <a:rPr lang="en-US" smtClean="0"/>
              <a:pPr/>
              <a:t>6/11/2010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Slide 4">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5D82DA-82BE-42A9-9B7D-CC4FD12E675E}" type="datetime1">
              <a:rPr lang="en-US" smtClean="0"/>
              <a:pPr/>
              <a:t>6/11/2010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4614" y="2349500"/>
            <a:ext cx="7342187" cy="709083"/>
          </a:xfrm>
        </p:spPr>
        <p:txBody>
          <a:bodyPr anchor="t">
            <a:noAutofit/>
          </a:bodyPr>
          <a:lstStyle>
            <a:lvl1pPr algn="l">
              <a:defRPr sz="48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344614" y="3069922"/>
            <a:ext cx="7342187" cy="304800"/>
          </a:xfrm>
        </p:spPr>
        <p:txBody>
          <a:bodyPr anchor="t" anchorCtr="0">
            <a:normAutofit/>
          </a:bodyPr>
          <a:lstStyle>
            <a:lvl1pPr marL="0" indent="0">
              <a:spcBef>
                <a:spcPts val="0"/>
              </a:spcBef>
              <a:buNone/>
              <a:defRPr lang="en-US" sz="2000" b="0" kern="1200" dirty="0" smtClean="0">
                <a:solidFill>
                  <a:schemeClr val="tx1"/>
                </a:solidFill>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E1EF3C-475D-43CE-AD99-2530B559740D}" type="datetime1">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Slide 3">
    <p:spTree>
      <p:nvGrpSpPr>
        <p:cNvPr id="1" name=""/>
        <p:cNvGrpSpPr/>
        <p:nvPr/>
      </p:nvGrpSpPr>
      <p:grpSpPr>
        <a:xfrm>
          <a:off x="0" y="0"/>
          <a:ext cx="0" cy="0"/>
          <a:chOff x="0" y="0"/>
          <a:chExt cx="0" cy="0"/>
        </a:xfrm>
      </p:grpSpPr>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rgbClr val="FFFFFF"/>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DC3435-9B37-4F59-9EDC-C8D1FD4C1B73}" type="datetime1">
              <a:rPr lang="en-US" smtClean="0"/>
              <a:pPr/>
              <a:t>6/11/2010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4612" y="328706"/>
            <a:ext cx="5984034" cy="3810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44612" y="734785"/>
            <a:ext cx="5984034" cy="304800"/>
          </a:xfrm>
        </p:spPr>
        <p:txBody>
          <a:bodyPr vert="horz" lIns="0" tIns="0" rIns="0" bIns="0" rtlCol="0" anchor="t" anchorCtr="0">
            <a:normAutofit/>
          </a:bodyPr>
          <a:lstStyle>
            <a:lvl1pPr marL="0" indent="0" algn="l" defTabSz="914400" rtl="0" eaLnBrk="1" latinLnBrk="0" hangingPunct="1">
              <a:spcBef>
                <a:spcPct val="0"/>
              </a:spcBef>
              <a:buNone/>
              <a:defRPr lang="en-US" sz="2000" b="0" kern="1200" dirty="0" smtClean="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5FC6F4-C195-4328-ADE9-6B8192DED941}"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C13952C-3863-4238-97DA-6293A3BA0E1B}"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4614" y="2349500"/>
            <a:ext cx="7342187" cy="709083"/>
          </a:xfrm>
        </p:spPr>
        <p:txBody>
          <a:bodyPr anchor="t">
            <a:noAutofit/>
          </a:bodyPr>
          <a:lstStyle>
            <a:lvl1pPr algn="l">
              <a:defRPr sz="48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344614" y="3069922"/>
            <a:ext cx="7342187" cy="304800"/>
          </a:xfrm>
        </p:spPr>
        <p:txBody>
          <a:bodyPr anchor="t" anchorCtr="0">
            <a:normAutofit/>
          </a:bodyPr>
          <a:lstStyle>
            <a:lvl1pPr marL="0" indent="0">
              <a:spcBef>
                <a:spcPts val="0"/>
              </a:spcBef>
              <a:buNone/>
              <a:defRPr lang="en-US" sz="2000" b="0" kern="1200" dirty="0" smtClean="0">
                <a:solidFill>
                  <a:schemeClr val="tx1"/>
                </a:solidFill>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EBA5C-332B-4B05-8956-30B0318AAFAA}"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344613" y="1333500"/>
            <a:ext cx="2743200" cy="4000500"/>
          </a:xfrm>
        </p:spPr>
        <p:txBody>
          <a:bodyPr>
            <a:normAutofit/>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333500"/>
            <a:ext cx="4114800" cy="4000500"/>
          </a:xfrm>
        </p:spPr>
        <p:txBody>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A43D6F0-6C49-45E8-ACC4-2399506252A8}"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44613" y="952500"/>
            <a:ext cx="3276000" cy="685800"/>
          </a:xfrm>
        </p:spPr>
        <p:txBody>
          <a:bodyPr anchor="ctr" anchorCtr="0">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344613"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0200" y="952500"/>
            <a:ext cx="3276000" cy="685800"/>
          </a:xfrm>
        </p:spPr>
        <p:txBody>
          <a:bodyPr anchor="ctr" anchorCtr="0">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10200"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D0835E-FA20-43A3-A886-54F712B59B24}" type="datetime1">
              <a:rPr lang="en-US" smtClean="0">
                <a:solidFill>
                  <a:srgbClr val="FFFFFF"/>
                </a:solidFill>
              </a:rPr>
              <a:pPr/>
              <a:t>6/11/2010</a:t>
            </a:fld>
            <a:endParaRPr>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F8CB665-3669-4EA9-A5E0-23A29FB4884E}"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6B975-E851-4896-93EA-07C154A7CCF6}" type="datetime1">
              <a:rPr lang="en-US" smtClean="0">
                <a:solidFill>
                  <a:srgbClr val="FFFFFF"/>
                </a:solidFill>
              </a:rPr>
              <a:pPr/>
              <a:t>6/11/2010</a:t>
            </a:fld>
            <a:endParaRPr>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217999" y="1324240"/>
            <a:ext cx="4468811" cy="2836333"/>
          </a:xfrm>
        </p:spPr>
        <p:txBody>
          <a:bodyPr/>
          <a:lstStyle>
            <a:lvl1pPr>
              <a:defRPr sz="1800"/>
            </a:lvl1pPr>
            <a:lvl2pPr>
              <a:defRPr sz="1400"/>
            </a:lvl2pPr>
            <a:lvl3pPr marL="457200">
              <a:defRPr sz="1400"/>
            </a:lvl3pPr>
            <a:lvl4pPr marL="457200" indent="-174625">
              <a:defRPr sz="1400"/>
            </a:lvl4pPr>
            <a:lvl5pPr marL="457200" indent="-174625">
              <a:defRPr sz="1400"/>
            </a:lvl5pPr>
            <a:lvl6pPr marL="457200" indent="-174625">
              <a:defRPr sz="1400"/>
            </a:lvl6pPr>
            <a:lvl7pPr marL="457200" indent="-174625">
              <a:defRPr sz="1400"/>
            </a:lvl7pPr>
            <a:lvl8pPr marL="457200" indent="-174625">
              <a:defRPr sz="1400"/>
            </a:lvl8pPr>
            <a:lvl9pPr marL="457200" indent="-174625">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344612" y="1333500"/>
            <a:ext cx="2401888" cy="2836333"/>
          </a:xfrm>
        </p:spPr>
        <p:txBody>
          <a:bodyPr>
            <a:normAutofit/>
          </a:bodyPr>
          <a:lstStyle>
            <a:lvl1pPr marL="0" indent="0">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4634425-85A6-4F27-A341-BFEE679EDD19}"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52148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612" y="1333500"/>
            <a:ext cx="2401888"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7A2DABF1-223D-4A84-BAB9-0CF2ED69E4F2}"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344613" y="1333500"/>
            <a:ext cx="2743200" cy="4000500"/>
          </a:xfrm>
        </p:spPr>
        <p:txBody>
          <a:bodyPr>
            <a:normAutofit/>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333500"/>
            <a:ext cx="4114800" cy="4000500"/>
          </a:xfrm>
        </p:spPr>
        <p:txBody>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273D43A-4DD6-442F-8003-E143187203CD}" type="datetime1">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3" y="1479619"/>
            <a:ext cx="6975475"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B94BFDA-9CE3-432B-874A-1E872B6C1C78}"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100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612" y="1333500"/>
            <a:ext cx="2401888"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BEFC9C2F-E901-4E4F-BC69-BCE4FAB9BB92}"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0" name="Picture Placeholder 2"/>
          <p:cNvSpPr>
            <a:spLocks noGrp="1"/>
          </p:cNvSpPr>
          <p:nvPr>
            <p:ph type="pic" idx="13"/>
          </p:nvPr>
        </p:nvSpPr>
        <p:spPr>
          <a:xfrm>
            <a:off x="6638399" y="4143703"/>
            <a:ext cx="1861200" cy="103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2" y="1479619"/>
            <a:ext cx="2908800"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DE9752BF-D5C1-44DA-BD53-792763E56F2F}"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Picture Placeholder 2"/>
          <p:cNvSpPr>
            <a:spLocks noGrp="1"/>
          </p:cNvSpPr>
          <p:nvPr>
            <p:ph type="pic" idx="13"/>
          </p:nvPr>
        </p:nvSpPr>
        <p:spPr>
          <a:xfrm>
            <a:off x="5594100" y="1479619"/>
            <a:ext cx="2908800"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D6D1D569-909A-45BE-ABE0-BE48132F7752}"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4" name="Picture Placeholder 2"/>
          <p:cNvSpPr>
            <a:spLocks noGrp="1"/>
          </p:cNvSpPr>
          <p:nvPr>
            <p:ph type="pic" idx="1"/>
          </p:nvPr>
        </p:nvSpPr>
        <p:spPr>
          <a:xfrm>
            <a:off x="4312405" y="3003000"/>
            <a:ext cx="4276800" cy="2250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4" name="Picture Placeholder 2"/>
          <p:cNvSpPr>
            <a:spLocks noGrp="1"/>
          </p:cNvSpPr>
          <p:nvPr>
            <p:ph type="pic" idx="13"/>
          </p:nvPr>
        </p:nvSpPr>
        <p:spPr>
          <a:xfrm>
            <a:off x="6713886"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6" name="Picture Placeholder 2"/>
          <p:cNvSpPr>
            <a:spLocks noGrp="1"/>
          </p:cNvSpPr>
          <p:nvPr>
            <p:ph type="pic" idx="15"/>
          </p:nvPr>
        </p:nvSpPr>
        <p:spPr>
          <a:xfrm>
            <a:off x="4301647"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1D1FB554-15FC-47D9-9EBA-2EE12813D512}"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4" name="Picture Placeholder 2"/>
          <p:cNvSpPr>
            <a:spLocks noGrp="1"/>
          </p:cNvSpPr>
          <p:nvPr>
            <p:ph type="pic" idx="1"/>
          </p:nvPr>
        </p:nvSpPr>
        <p:spPr>
          <a:xfrm>
            <a:off x="1469101"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5" name="Picture Placeholder 2"/>
          <p:cNvSpPr>
            <a:spLocks noGrp="1"/>
          </p:cNvSpPr>
          <p:nvPr>
            <p:ph type="pic" idx="13"/>
          </p:nvPr>
        </p:nvSpPr>
        <p:spPr>
          <a:xfrm>
            <a:off x="5507700"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Picture Placeholder 2"/>
          <p:cNvSpPr>
            <a:spLocks noGrp="1"/>
          </p:cNvSpPr>
          <p:nvPr>
            <p:ph type="pic" idx="14"/>
          </p:nvPr>
        </p:nvSpPr>
        <p:spPr>
          <a:xfrm>
            <a:off x="3488401" y="346500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0DBF20FB-72B5-4CD1-9DFA-0371FF28BEA9}"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2" name="Picture Placeholder 2"/>
          <p:cNvSpPr>
            <a:spLocks noGrp="1"/>
          </p:cNvSpPr>
          <p:nvPr>
            <p:ph type="pic" idx="13"/>
          </p:nvPr>
        </p:nvSpPr>
        <p:spPr>
          <a:xfrm>
            <a:off x="6713886"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5" name="Picture Placeholder 2"/>
          <p:cNvSpPr>
            <a:spLocks noGrp="1"/>
          </p:cNvSpPr>
          <p:nvPr>
            <p:ph type="pic" idx="14"/>
          </p:nvPr>
        </p:nvSpPr>
        <p:spPr>
          <a:xfrm>
            <a:off x="6713886" y="2898488"/>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8" name="Picture Placeholder 2"/>
          <p:cNvSpPr>
            <a:spLocks noGrp="1"/>
          </p:cNvSpPr>
          <p:nvPr>
            <p:ph type="pic" idx="15"/>
          </p:nvPr>
        </p:nvSpPr>
        <p:spPr>
          <a:xfrm>
            <a:off x="4301647"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0" name="Picture Placeholder 2"/>
          <p:cNvSpPr>
            <a:spLocks noGrp="1"/>
          </p:cNvSpPr>
          <p:nvPr>
            <p:ph type="pic" idx="16"/>
          </p:nvPr>
        </p:nvSpPr>
        <p:spPr>
          <a:xfrm>
            <a:off x="4301647" y="2898488"/>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469101"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BA9FC4B8-F336-4114-9282-845FE80F7691}"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Picture Placeholder 2"/>
          <p:cNvSpPr>
            <a:spLocks noGrp="1"/>
          </p:cNvSpPr>
          <p:nvPr>
            <p:ph type="pic" idx="13"/>
          </p:nvPr>
        </p:nvSpPr>
        <p:spPr>
          <a:xfrm>
            <a:off x="5507700"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3" name="Picture Placeholder 2"/>
          <p:cNvSpPr>
            <a:spLocks noGrp="1"/>
          </p:cNvSpPr>
          <p:nvPr>
            <p:ph type="pic" idx="14"/>
          </p:nvPr>
        </p:nvSpPr>
        <p:spPr>
          <a:xfrm>
            <a:off x="1469100" y="345271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4" name="Picture Placeholder 2"/>
          <p:cNvSpPr>
            <a:spLocks noGrp="1"/>
          </p:cNvSpPr>
          <p:nvPr>
            <p:ph type="pic" idx="15"/>
          </p:nvPr>
        </p:nvSpPr>
        <p:spPr>
          <a:xfrm>
            <a:off x="5507699" y="345271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2" name="Title 1"/>
          <p:cNvSpPr>
            <a:spLocks noGrp="1"/>
          </p:cNvSpPr>
          <p:nvPr>
            <p:ph type="title"/>
          </p:nvPr>
        </p:nvSpPr>
        <p:spPr>
          <a:xfrm>
            <a:off x="1344612" y="328706"/>
            <a:ext cx="5975350"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6026286" y="1378500"/>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46A37400-F2E7-4CB3-8ED4-8A09DF3E24AA}"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9" name="Picture Placeholder 2"/>
          <p:cNvSpPr>
            <a:spLocks noGrp="1"/>
          </p:cNvSpPr>
          <p:nvPr>
            <p:ph type="pic" idx="13"/>
          </p:nvPr>
        </p:nvSpPr>
        <p:spPr>
          <a:xfrm>
            <a:off x="6026286" y="2716857"/>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0" name="Picture Placeholder 2"/>
          <p:cNvSpPr>
            <a:spLocks noGrp="1"/>
          </p:cNvSpPr>
          <p:nvPr>
            <p:ph type="pic" idx="14"/>
          </p:nvPr>
        </p:nvSpPr>
        <p:spPr>
          <a:xfrm>
            <a:off x="6026286" y="4055213"/>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Content Placeholder 2"/>
          <p:cNvSpPr>
            <a:spLocks noGrp="1"/>
          </p:cNvSpPr>
          <p:nvPr>
            <p:ph idx="15"/>
          </p:nvPr>
        </p:nvSpPr>
        <p:spPr>
          <a:xfrm>
            <a:off x="1344617" y="1333500"/>
            <a:ext cx="4318001" cy="3876713"/>
          </a:xfrm>
        </p:spPr>
        <p:txBody>
          <a:bodyPr/>
          <a:lstStyle>
            <a:lvl1pPr>
              <a:spcBef>
                <a:spcPts val="1600"/>
              </a:spcBef>
              <a:spcAft>
                <a:spcPts val="0"/>
              </a:spcAft>
              <a:defRPr sz="1600" b="1"/>
            </a:lvl1pPr>
            <a:lvl2pPr marL="0" indent="0">
              <a:spcBef>
                <a:spcPts val="600"/>
              </a:spcBef>
              <a:buNone/>
              <a:defRPr sz="1400"/>
            </a:lvl2pPr>
            <a:lvl3pPr>
              <a:spcBef>
                <a:spcPts val="600"/>
              </a:spcBef>
              <a:defRPr sz="1400"/>
            </a:lvl3pPr>
            <a:lvl4pPr marL="449263" indent="-174625">
              <a:defRPr sz="1600"/>
            </a:lvl4pPr>
            <a:lvl5pPr marL="449263" indent="-174625">
              <a:defRPr sz="1600"/>
            </a:lvl5pPr>
            <a:lvl6pPr marL="449263" indent="-174625">
              <a:defRPr sz="1600"/>
            </a:lvl6pPr>
            <a:lvl7pPr marL="449263" indent="-174625">
              <a:defRPr sz="1600"/>
            </a:lvl7pPr>
            <a:lvl8pPr marL="449263" indent="-174625">
              <a:defRPr sz="1600"/>
            </a:lvl8pPr>
            <a:lvl9pPr marL="449263" indent="-174625">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1809750"/>
            <a:ext cx="7315200" cy="2095500"/>
          </a:xfrm>
        </p:spPr>
        <p:txBody>
          <a:bodyPr anchor="ctr" anchorCtr="0">
            <a:normAutofit/>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F30529-B934-45D5-8268-4748729D2D1A}"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Text Placeholder 3"/>
          <p:cNvSpPr>
            <a:spLocks noGrp="1"/>
          </p:cNvSpPr>
          <p:nvPr>
            <p:ph type="body" sz="half" idx="13"/>
          </p:nvPr>
        </p:nvSpPr>
        <p:spPr>
          <a:xfrm>
            <a:off x="1371600" y="4151690"/>
            <a:ext cx="7315200" cy="674310"/>
          </a:xfrm>
        </p:spPr>
        <p:txBody>
          <a:bodyPr>
            <a:normAutofit/>
          </a:bodyPr>
          <a:lstStyle>
            <a:lvl1pPr marL="0" indent="0">
              <a:spcBef>
                <a:spcPts val="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34C99-7C15-4139-A808-BDAC9D057704}"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44613" y="952500"/>
            <a:ext cx="3276000" cy="685800"/>
          </a:xfrm>
        </p:spPr>
        <p:txBody>
          <a:bodyPr anchor="ctr" anchorCtr="0">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344613"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0200" y="952500"/>
            <a:ext cx="3276000" cy="685800"/>
          </a:xfrm>
        </p:spPr>
        <p:txBody>
          <a:bodyPr anchor="ctr" anchorCtr="0">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10200"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DAF34E-204A-42BC-B7EF-4F1E865B6B47}" type="datetime1">
              <a:rPr lang="en-US" smtClean="0"/>
              <a:pPr/>
              <a:t>6/11/2010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7031" y="381001"/>
            <a:ext cx="529771" cy="40005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381000"/>
            <a:ext cx="5486400" cy="4953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4DE80D0-A69F-4049-A5B2-BD93DE3C8F41}"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am Slide 12">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784983" y="4242122"/>
            <a:ext cx="2440800" cy="975000"/>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6225353" y="4242122"/>
            <a:ext cx="2440800" cy="97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4B82A0-6850-4AAD-8839-D7D9001DEBAA}"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4" name="Picture Placeholder 18"/>
          <p:cNvSpPr>
            <a:spLocks noGrp="1"/>
          </p:cNvSpPr>
          <p:nvPr>
            <p:ph type="pic" sz="quarter" idx="63"/>
          </p:nvPr>
        </p:nvSpPr>
        <p:spPr>
          <a:xfrm>
            <a:off x="3806435" y="4247029"/>
            <a:ext cx="954000" cy="795000"/>
          </a:xfrm>
        </p:spPr>
        <p:txBody>
          <a:bodyPr>
            <a:normAutofit/>
          </a:bodyPr>
          <a:lstStyle>
            <a:lvl1pPr>
              <a:defRPr sz="1100">
                <a:solidFill>
                  <a:srgbClr val="FFFFFF"/>
                </a:solidFill>
              </a:defRPr>
            </a:lvl1pPr>
          </a:lstStyle>
          <a:p>
            <a:endParaRPr lang="en-US"/>
          </a:p>
        </p:txBody>
      </p:sp>
      <p:sp>
        <p:nvSpPr>
          <p:cNvPr id="135" name="Text Placeholder 3"/>
          <p:cNvSpPr>
            <a:spLocks noGrp="1"/>
          </p:cNvSpPr>
          <p:nvPr>
            <p:ph type="body" sz="half" idx="64" hasCustomPrompt="1"/>
          </p:nvPr>
        </p:nvSpPr>
        <p:spPr>
          <a:xfrm>
            <a:off x="4900129"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6" name="Text Placeholder 3"/>
          <p:cNvSpPr>
            <a:spLocks noGrp="1"/>
          </p:cNvSpPr>
          <p:nvPr>
            <p:ph type="body" sz="half" idx="65" hasCustomPrompt="1"/>
          </p:nvPr>
        </p:nvSpPr>
        <p:spPr>
          <a:xfrm>
            <a:off x="4900129"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7" name="Text Placeholder 3"/>
          <p:cNvSpPr>
            <a:spLocks noGrp="1"/>
          </p:cNvSpPr>
          <p:nvPr>
            <p:ph type="body" sz="half" idx="66" hasCustomPrompt="1"/>
          </p:nvPr>
        </p:nvSpPr>
        <p:spPr>
          <a:xfrm>
            <a:off x="4900129"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8" name="Picture Placeholder 18"/>
          <p:cNvSpPr>
            <a:spLocks noGrp="1"/>
          </p:cNvSpPr>
          <p:nvPr>
            <p:ph type="pic" sz="quarter" idx="67"/>
          </p:nvPr>
        </p:nvSpPr>
        <p:spPr>
          <a:xfrm>
            <a:off x="6253341" y="4247029"/>
            <a:ext cx="954000" cy="795000"/>
          </a:xfrm>
        </p:spPr>
        <p:txBody>
          <a:bodyPr>
            <a:normAutofit/>
          </a:bodyPr>
          <a:lstStyle>
            <a:lvl1pPr>
              <a:defRPr sz="1100">
                <a:solidFill>
                  <a:srgbClr val="FFFFFF"/>
                </a:solidFill>
              </a:defRPr>
            </a:lvl1pPr>
          </a:lstStyle>
          <a:p>
            <a:endParaRPr lang="en-US"/>
          </a:p>
        </p:txBody>
      </p:sp>
      <p:sp>
        <p:nvSpPr>
          <p:cNvPr id="139" name="Text Placeholder 3"/>
          <p:cNvSpPr>
            <a:spLocks noGrp="1"/>
          </p:cNvSpPr>
          <p:nvPr>
            <p:ph type="body" sz="half" idx="68" hasCustomPrompt="1"/>
          </p:nvPr>
        </p:nvSpPr>
        <p:spPr>
          <a:xfrm>
            <a:off x="7347035"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40" name="Text Placeholder 3"/>
          <p:cNvSpPr>
            <a:spLocks noGrp="1"/>
          </p:cNvSpPr>
          <p:nvPr>
            <p:ph type="body" sz="half" idx="69" hasCustomPrompt="1"/>
          </p:nvPr>
        </p:nvSpPr>
        <p:spPr>
          <a:xfrm>
            <a:off x="7347035"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41" name="Text Placeholder 3"/>
          <p:cNvSpPr>
            <a:spLocks noGrp="1"/>
          </p:cNvSpPr>
          <p:nvPr>
            <p:ph type="body" sz="half" idx="70" hasCustomPrompt="1"/>
          </p:nvPr>
        </p:nvSpPr>
        <p:spPr>
          <a:xfrm>
            <a:off x="7347035"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am Slide 11">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784983" y="4242122"/>
            <a:ext cx="2440800" cy="975000"/>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3C8F29-8C98-4D14-A705-371225A25C78}"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4" name="Picture Placeholder 18"/>
          <p:cNvSpPr>
            <a:spLocks noGrp="1"/>
          </p:cNvSpPr>
          <p:nvPr>
            <p:ph type="pic" sz="quarter" idx="63"/>
          </p:nvPr>
        </p:nvSpPr>
        <p:spPr>
          <a:xfrm>
            <a:off x="3806435" y="4247029"/>
            <a:ext cx="954000" cy="795000"/>
          </a:xfrm>
        </p:spPr>
        <p:txBody>
          <a:bodyPr>
            <a:normAutofit/>
          </a:bodyPr>
          <a:lstStyle>
            <a:lvl1pPr>
              <a:defRPr sz="1100">
                <a:solidFill>
                  <a:srgbClr val="FFFFFF"/>
                </a:solidFill>
              </a:defRPr>
            </a:lvl1pPr>
          </a:lstStyle>
          <a:p>
            <a:endParaRPr lang="en-US"/>
          </a:p>
        </p:txBody>
      </p:sp>
      <p:sp>
        <p:nvSpPr>
          <p:cNvPr id="135" name="Text Placeholder 3"/>
          <p:cNvSpPr>
            <a:spLocks noGrp="1"/>
          </p:cNvSpPr>
          <p:nvPr>
            <p:ph type="body" sz="half" idx="64" hasCustomPrompt="1"/>
          </p:nvPr>
        </p:nvSpPr>
        <p:spPr>
          <a:xfrm>
            <a:off x="4900129"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6" name="Text Placeholder 3"/>
          <p:cNvSpPr>
            <a:spLocks noGrp="1"/>
          </p:cNvSpPr>
          <p:nvPr>
            <p:ph type="body" sz="half" idx="65" hasCustomPrompt="1"/>
          </p:nvPr>
        </p:nvSpPr>
        <p:spPr>
          <a:xfrm>
            <a:off x="4900129"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7" name="Text Placeholder 3"/>
          <p:cNvSpPr>
            <a:spLocks noGrp="1"/>
          </p:cNvSpPr>
          <p:nvPr>
            <p:ph type="body" sz="half" idx="66" hasCustomPrompt="1"/>
          </p:nvPr>
        </p:nvSpPr>
        <p:spPr>
          <a:xfrm>
            <a:off x="4900129"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am Slide 10">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1F984B-7B46-40A1-8A39-46F930E11120}"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am Slide 9">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C29E9A-78D2-4B4C-BA3E-7619C607CBEE}"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am Slide 8">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42B857-4F69-4C46-92E7-415A32B6554D}"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am Slide 7">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DAD134-612D-4F67-82A1-4AE8988E7265}"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am Slide 6">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C2459-431A-42C2-A077-6EFEF76A8110}"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am Slide 5">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83C719-2F53-4865-AAF4-DCF653E3EC82}"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am Slide 4">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7A1963-B1EA-4911-93B7-86DB287AD51E}"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0EEABCD-FA32-4BEB-8EB9-923C0477DE20}" type="datetime1">
              <a:rPr lang="en-US" smtClean="0"/>
              <a:pPr/>
              <a:t>6/11/2010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am Slide 3">
    <p:spTree>
      <p:nvGrpSpPr>
        <p:cNvPr id="1" name=""/>
        <p:cNvGrpSpPr/>
        <p:nvPr/>
      </p:nvGrpSpPr>
      <p:grpSpPr>
        <a:xfrm>
          <a:off x="0" y="0"/>
          <a:ext cx="0" cy="0"/>
          <a:chOff x="0" y="0"/>
          <a:chExt cx="0" cy="0"/>
        </a:xfrm>
      </p:grpSpPr>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526833-D338-4EF8-95E7-1AE70299FE4D}"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98E74F-111A-44DD-85E1-E2494F666220}" type="datetime1">
              <a:rPr lang="en-US" smtClean="0">
                <a:solidFill>
                  <a:srgbClr val="2A0C4B"/>
                </a:solidFill>
              </a:rPr>
              <a:pPr/>
              <a:t>6/11/2010</a:t>
            </a:fld>
            <a:endParaRPr dirty="0">
              <a:solidFill>
                <a:srgbClr val="2A0C4B"/>
              </a:solidFill>
            </a:endParaRPr>
          </a:p>
        </p:txBody>
      </p:sp>
      <p:sp>
        <p:nvSpPr>
          <p:cNvPr id="4" name="Footer Placeholder 3"/>
          <p:cNvSpPr>
            <a:spLocks noGrp="1"/>
          </p:cNvSpPr>
          <p:nvPr>
            <p:ph type="ftr" sz="quarter" idx="11"/>
          </p:nvPr>
        </p:nvSpPr>
        <p:spPr/>
        <p:txBody>
          <a:bodyPr/>
          <a:lstStyle/>
          <a:p>
            <a:endParaRPr lang="en-US">
              <a:solidFill>
                <a:srgbClr val="2A0C4B"/>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a:t>
            </a:fld>
            <a:endParaRPr>
              <a:solidFill>
                <a:srgbClr val="2A0C4B"/>
              </a:solidFill>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4612" y="328706"/>
            <a:ext cx="5984034" cy="3810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44612" y="734785"/>
            <a:ext cx="5984034" cy="304800"/>
          </a:xfrm>
        </p:spPr>
        <p:txBody>
          <a:bodyPr vert="horz" lIns="0" tIns="0" rIns="0" bIns="0" rtlCol="0" anchor="t" anchorCtr="0">
            <a:normAutofit/>
          </a:bodyPr>
          <a:lstStyle>
            <a:lvl1pPr marL="0" indent="0" algn="l" defTabSz="914400" rtl="0" eaLnBrk="1" latinLnBrk="0" hangingPunct="1">
              <a:spcBef>
                <a:spcPct val="0"/>
              </a:spcBef>
              <a:buNone/>
              <a:defRPr lang="en-US" sz="2000" b="0" kern="1200" dirty="0" smtClean="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EADE15-3657-4D48-95E7-FBA22EB4DFB6}"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BAD8945-1D30-4FF4-BEE9-80C424FB99EA}"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4614" y="2349500"/>
            <a:ext cx="7342187" cy="709083"/>
          </a:xfrm>
        </p:spPr>
        <p:txBody>
          <a:bodyPr anchor="t">
            <a:noAutofit/>
          </a:bodyPr>
          <a:lstStyle>
            <a:lvl1pPr algn="l">
              <a:defRPr sz="48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344614" y="3069922"/>
            <a:ext cx="7342187" cy="304800"/>
          </a:xfrm>
        </p:spPr>
        <p:txBody>
          <a:bodyPr anchor="t" anchorCtr="0">
            <a:normAutofit/>
          </a:bodyPr>
          <a:lstStyle>
            <a:lvl1pPr marL="0" indent="0">
              <a:spcBef>
                <a:spcPts val="0"/>
              </a:spcBef>
              <a:buNone/>
              <a:defRPr lang="en-US" sz="2000" b="0" kern="1200" dirty="0" smtClean="0">
                <a:solidFill>
                  <a:schemeClr val="tx1"/>
                </a:solidFill>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E253D-0043-476F-8863-DDECFEBCE378}"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344613" y="1333500"/>
            <a:ext cx="2743200" cy="4000500"/>
          </a:xfrm>
        </p:spPr>
        <p:txBody>
          <a:bodyPr>
            <a:normAutofit/>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333500"/>
            <a:ext cx="4114800" cy="4000500"/>
          </a:xfrm>
        </p:spPr>
        <p:txBody>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DF603CB-D82F-494E-93ED-1770CFA4E534}"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44613" y="952500"/>
            <a:ext cx="3276000" cy="685800"/>
          </a:xfrm>
        </p:spPr>
        <p:txBody>
          <a:bodyPr anchor="ctr" anchorCtr="0">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344613"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0200" y="952500"/>
            <a:ext cx="3276000" cy="685800"/>
          </a:xfrm>
        </p:spPr>
        <p:txBody>
          <a:bodyPr anchor="ctr" anchorCtr="0">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10200"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CC5F2B-E571-4DAA-B2DC-55299FBFB966}" type="datetime1">
              <a:rPr lang="en-US" smtClean="0">
                <a:solidFill>
                  <a:srgbClr val="FFFFFF"/>
                </a:solidFill>
              </a:rPr>
              <a:pPr/>
              <a:t>6/11/2010</a:t>
            </a:fld>
            <a:endParaRPr>
              <a:solidFill>
                <a:srgbClr val="FFFFFF"/>
              </a:solidFill>
            </a:endParaRPr>
          </a:p>
        </p:txBody>
      </p:sp>
      <p:sp>
        <p:nvSpPr>
          <p:cNvPr id="8" name="Footer Placeholder 7"/>
          <p:cNvSpPr>
            <a:spLocks noGrp="1"/>
          </p:cNvSpPr>
          <p:nvPr>
            <p:ph type="ftr" sz="quarter" idx="11"/>
          </p:nvPr>
        </p:nvSpPr>
        <p:spPr/>
        <p:txBody>
          <a:body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BCE1B2A-0AF9-4C26-9DA4-909B62ACF75E}"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3FA3B-1035-4A4F-BA1A-5FACDE03C5B2}" type="datetime1">
              <a:rPr lang="en-US" smtClean="0">
                <a:solidFill>
                  <a:srgbClr val="FFFFFF"/>
                </a:solidFill>
              </a:rPr>
              <a:pPr/>
              <a:t>6/11/2010</a:t>
            </a:fld>
            <a:endParaRPr>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217991" y="1324240"/>
            <a:ext cx="4468811" cy="2836333"/>
          </a:xfrm>
        </p:spPr>
        <p:txBody>
          <a:bodyPr/>
          <a:lstStyle>
            <a:lvl1pPr>
              <a:defRPr sz="1800"/>
            </a:lvl1pPr>
            <a:lvl2pPr>
              <a:defRPr sz="1400"/>
            </a:lvl2pPr>
            <a:lvl3pPr marL="457200">
              <a:defRPr sz="1400"/>
            </a:lvl3pPr>
            <a:lvl4pPr marL="457200" indent="-174625">
              <a:defRPr sz="1400"/>
            </a:lvl4pPr>
            <a:lvl5pPr marL="457200" indent="-174625">
              <a:defRPr sz="1400"/>
            </a:lvl5pPr>
            <a:lvl6pPr marL="457200" indent="-174625">
              <a:defRPr sz="1400"/>
            </a:lvl6pPr>
            <a:lvl7pPr marL="457200" indent="-174625">
              <a:defRPr sz="1400"/>
            </a:lvl7pPr>
            <a:lvl8pPr marL="457200" indent="-174625">
              <a:defRPr sz="1400"/>
            </a:lvl8pPr>
            <a:lvl9pPr marL="457200" indent="-174625">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344612" y="1333500"/>
            <a:ext cx="2401888" cy="2836333"/>
          </a:xfrm>
        </p:spPr>
        <p:txBody>
          <a:bodyPr>
            <a:normAutofit/>
          </a:bodyPr>
          <a:lstStyle>
            <a:lvl1pPr marL="0" indent="0">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B55AAF3-3858-4C93-B4D7-A056C4CB5EEC}"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E6984-03F0-41E2-B008-070DC9457872}" type="datetime1">
              <a:rPr lang="en-US" smtClean="0"/>
              <a:pPr/>
              <a:t>6/11/2010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52148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612" y="1333500"/>
            <a:ext cx="2401888"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8C29A240-3DA1-415A-9EC3-02B8C011BB5F}"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3" y="1479619"/>
            <a:ext cx="6975475"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792CE083-3D63-4850-A432-067B2C77608E}"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100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612" y="1333500"/>
            <a:ext cx="2401888"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ECCDF003-E577-41D2-9985-8DEEEC0F8C89}"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0" name="Picture Placeholder 2"/>
          <p:cNvSpPr>
            <a:spLocks noGrp="1"/>
          </p:cNvSpPr>
          <p:nvPr>
            <p:ph type="pic" idx="13"/>
          </p:nvPr>
        </p:nvSpPr>
        <p:spPr>
          <a:xfrm>
            <a:off x="6638399" y="4143703"/>
            <a:ext cx="1861200" cy="103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41462" y="1479619"/>
            <a:ext cx="2908800"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21854E94-689D-44D7-99EA-14F987997BD6}"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Picture Placeholder 2"/>
          <p:cNvSpPr>
            <a:spLocks noGrp="1"/>
          </p:cNvSpPr>
          <p:nvPr>
            <p:ph type="pic" idx="13"/>
          </p:nvPr>
        </p:nvSpPr>
        <p:spPr>
          <a:xfrm>
            <a:off x="5594100" y="1479619"/>
            <a:ext cx="2908800" cy="3699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C7DE8CD6-7241-42C9-9D4D-9C2487940014}"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4" name="Picture Placeholder 2"/>
          <p:cNvSpPr>
            <a:spLocks noGrp="1"/>
          </p:cNvSpPr>
          <p:nvPr>
            <p:ph type="pic" idx="1"/>
          </p:nvPr>
        </p:nvSpPr>
        <p:spPr>
          <a:xfrm>
            <a:off x="4312405" y="3003000"/>
            <a:ext cx="4276800" cy="2250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4" name="Picture Placeholder 2"/>
          <p:cNvSpPr>
            <a:spLocks noGrp="1"/>
          </p:cNvSpPr>
          <p:nvPr>
            <p:ph type="pic" idx="13"/>
          </p:nvPr>
        </p:nvSpPr>
        <p:spPr>
          <a:xfrm>
            <a:off x="6713886"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6" name="Picture Placeholder 2"/>
          <p:cNvSpPr>
            <a:spLocks noGrp="1"/>
          </p:cNvSpPr>
          <p:nvPr>
            <p:ph type="pic" idx="15"/>
          </p:nvPr>
        </p:nvSpPr>
        <p:spPr>
          <a:xfrm>
            <a:off x="4301647"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1C8F1F44-02F2-49B8-AE3E-4AB0903295C0}"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4" name="Picture Placeholder 2"/>
          <p:cNvSpPr>
            <a:spLocks noGrp="1"/>
          </p:cNvSpPr>
          <p:nvPr>
            <p:ph type="pic" idx="1"/>
          </p:nvPr>
        </p:nvSpPr>
        <p:spPr>
          <a:xfrm>
            <a:off x="1469101"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5" name="Picture Placeholder 2"/>
          <p:cNvSpPr>
            <a:spLocks noGrp="1"/>
          </p:cNvSpPr>
          <p:nvPr>
            <p:ph type="pic" idx="13"/>
          </p:nvPr>
        </p:nvSpPr>
        <p:spPr>
          <a:xfrm>
            <a:off x="5507700"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Picture Placeholder 2"/>
          <p:cNvSpPr>
            <a:spLocks noGrp="1"/>
          </p:cNvSpPr>
          <p:nvPr>
            <p:ph type="pic" idx="14"/>
          </p:nvPr>
        </p:nvSpPr>
        <p:spPr>
          <a:xfrm>
            <a:off x="3488401" y="346500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44615" y="1333500"/>
            <a:ext cx="2401887"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C1A509AB-1D60-4952-8390-71AED0C91341}"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2" name="Picture Placeholder 2"/>
          <p:cNvSpPr>
            <a:spLocks noGrp="1"/>
          </p:cNvSpPr>
          <p:nvPr>
            <p:ph type="pic" idx="13"/>
          </p:nvPr>
        </p:nvSpPr>
        <p:spPr>
          <a:xfrm>
            <a:off x="6713886"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5" name="Picture Placeholder 2"/>
          <p:cNvSpPr>
            <a:spLocks noGrp="1"/>
          </p:cNvSpPr>
          <p:nvPr>
            <p:ph type="pic" idx="14"/>
          </p:nvPr>
        </p:nvSpPr>
        <p:spPr>
          <a:xfrm>
            <a:off x="6713886" y="2898488"/>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8" name="Picture Placeholder 2"/>
          <p:cNvSpPr>
            <a:spLocks noGrp="1"/>
          </p:cNvSpPr>
          <p:nvPr>
            <p:ph type="pic" idx="15"/>
          </p:nvPr>
        </p:nvSpPr>
        <p:spPr>
          <a:xfrm>
            <a:off x="4301647" y="1401703"/>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0" name="Picture Placeholder 2"/>
          <p:cNvSpPr>
            <a:spLocks noGrp="1"/>
          </p:cNvSpPr>
          <p:nvPr>
            <p:ph type="pic" idx="16"/>
          </p:nvPr>
        </p:nvSpPr>
        <p:spPr>
          <a:xfrm>
            <a:off x="4301647" y="2898488"/>
            <a:ext cx="1861200" cy="1185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4 Pictures">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469101"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3AB7101F-051A-45C5-A9D6-976CCAEA16C2}"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Picture Placeholder 2"/>
          <p:cNvSpPr>
            <a:spLocks noGrp="1"/>
          </p:cNvSpPr>
          <p:nvPr>
            <p:ph type="pic" idx="13"/>
          </p:nvPr>
        </p:nvSpPr>
        <p:spPr>
          <a:xfrm>
            <a:off x="5507700" y="1405238"/>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3" name="Picture Placeholder 2"/>
          <p:cNvSpPr>
            <a:spLocks noGrp="1"/>
          </p:cNvSpPr>
          <p:nvPr>
            <p:ph type="pic" idx="14"/>
          </p:nvPr>
        </p:nvSpPr>
        <p:spPr>
          <a:xfrm>
            <a:off x="1469100" y="345271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4" name="Picture Placeholder 2"/>
          <p:cNvSpPr>
            <a:spLocks noGrp="1"/>
          </p:cNvSpPr>
          <p:nvPr>
            <p:ph type="pic" idx="15"/>
          </p:nvPr>
        </p:nvSpPr>
        <p:spPr>
          <a:xfrm>
            <a:off x="5507699" y="3452710"/>
            <a:ext cx="3081600" cy="178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2" name="Title 1"/>
          <p:cNvSpPr>
            <a:spLocks noGrp="1"/>
          </p:cNvSpPr>
          <p:nvPr>
            <p:ph type="title"/>
          </p:nvPr>
        </p:nvSpPr>
        <p:spPr>
          <a:xfrm>
            <a:off x="1344612" y="328706"/>
            <a:ext cx="5975350"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6026286" y="1378500"/>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74907857-D47B-4A82-A6A5-A1B958491CD6}"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9" name="Picture Placeholder 2"/>
          <p:cNvSpPr>
            <a:spLocks noGrp="1"/>
          </p:cNvSpPr>
          <p:nvPr>
            <p:ph type="pic" idx="13"/>
          </p:nvPr>
        </p:nvSpPr>
        <p:spPr>
          <a:xfrm>
            <a:off x="6026286" y="2716857"/>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0" name="Picture Placeholder 2"/>
          <p:cNvSpPr>
            <a:spLocks noGrp="1"/>
          </p:cNvSpPr>
          <p:nvPr>
            <p:ph type="pic" idx="14"/>
          </p:nvPr>
        </p:nvSpPr>
        <p:spPr>
          <a:xfrm>
            <a:off x="6026286" y="4055213"/>
            <a:ext cx="2592000" cy="1110000"/>
          </a:xfrm>
          <a:ln w="12700">
            <a:noFill/>
            <a:miter lim="800000"/>
          </a:ln>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Content Placeholder 2"/>
          <p:cNvSpPr>
            <a:spLocks noGrp="1"/>
          </p:cNvSpPr>
          <p:nvPr>
            <p:ph idx="15"/>
          </p:nvPr>
        </p:nvSpPr>
        <p:spPr>
          <a:xfrm>
            <a:off x="1344615" y="1333500"/>
            <a:ext cx="4318001" cy="3876713"/>
          </a:xfrm>
        </p:spPr>
        <p:txBody>
          <a:bodyPr/>
          <a:lstStyle>
            <a:lvl1pPr>
              <a:spcBef>
                <a:spcPts val="1600"/>
              </a:spcBef>
              <a:spcAft>
                <a:spcPts val="0"/>
              </a:spcAft>
              <a:defRPr sz="1600" b="1"/>
            </a:lvl1pPr>
            <a:lvl2pPr marL="0" indent="0">
              <a:spcBef>
                <a:spcPts val="600"/>
              </a:spcBef>
              <a:buNone/>
              <a:defRPr sz="1400"/>
            </a:lvl2pPr>
            <a:lvl3pPr>
              <a:spcBef>
                <a:spcPts val="600"/>
              </a:spcBef>
              <a:defRPr sz="1400"/>
            </a:lvl3pPr>
            <a:lvl4pPr marL="449263" indent="-174625">
              <a:defRPr sz="1600"/>
            </a:lvl4pPr>
            <a:lvl5pPr marL="449263" indent="-174625">
              <a:defRPr sz="1600"/>
            </a:lvl5pPr>
            <a:lvl6pPr marL="449263" indent="-174625">
              <a:defRPr sz="1600"/>
            </a:lvl6pPr>
            <a:lvl7pPr marL="449263" indent="-174625">
              <a:defRPr sz="1600"/>
            </a:lvl7pPr>
            <a:lvl8pPr marL="449263" indent="-174625">
              <a:defRPr sz="1600"/>
            </a:lvl8pPr>
            <a:lvl9pPr marL="449263" indent="-174625">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1809750"/>
            <a:ext cx="7315200" cy="2095500"/>
          </a:xfrm>
        </p:spPr>
        <p:txBody>
          <a:bodyPr anchor="ctr" anchorCtr="0">
            <a:normAutofit/>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FAF6A19-C289-4BF5-8DC6-DCAB77CA0A00}"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8" name="Text Placeholder 3"/>
          <p:cNvSpPr>
            <a:spLocks noGrp="1"/>
          </p:cNvSpPr>
          <p:nvPr>
            <p:ph type="body" sz="half" idx="13"/>
          </p:nvPr>
        </p:nvSpPr>
        <p:spPr>
          <a:xfrm>
            <a:off x="1371600" y="4151690"/>
            <a:ext cx="7315200" cy="674310"/>
          </a:xfrm>
        </p:spPr>
        <p:txBody>
          <a:bodyPr>
            <a:normAutofit/>
          </a:bodyPr>
          <a:lstStyle>
            <a:lvl1pPr marL="0" indent="0">
              <a:spcBef>
                <a:spcPts val="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217993" y="1324240"/>
            <a:ext cx="4468811" cy="2836333"/>
          </a:xfrm>
        </p:spPr>
        <p:txBody>
          <a:bodyPr/>
          <a:lstStyle>
            <a:lvl1pPr>
              <a:defRPr sz="1800"/>
            </a:lvl1pPr>
            <a:lvl2pPr>
              <a:defRPr sz="1400"/>
            </a:lvl2pPr>
            <a:lvl3pPr marL="457200">
              <a:defRPr sz="1400"/>
            </a:lvl3pPr>
            <a:lvl4pPr marL="457200" indent="-174625">
              <a:defRPr sz="1400"/>
            </a:lvl4pPr>
            <a:lvl5pPr marL="457200" indent="-174625">
              <a:defRPr sz="1400"/>
            </a:lvl5pPr>
            <a:lvl6pPr marL="457200" indent="-174625">
              <a:defRPr sz="1400"/>
            </a:lvl6pPr>
            <a:lvl7pPr marL="457200" indent="-174625">
              <a:defRPr sz="1400"/>
            </a:lvl7pPr>
            <a:lvl8pPr marL="457200" indent="-174625">
              <a:defRPr sz="1400"/>
            </a:lvl8pPr>
            <a:lvl9pPr marL="457200" indent="-174625">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344612" y="1333500"/>
            <a:ext cx="2401888" cy="2836333"/>
          </a:xfrm>
        </p:spPr>
        <p:txBody>
          <a:bodyPr>
            <a:normAutofit/>
          </a:bodyPr>
          <a:lstStyle>
            <a:lvl1pPr marL="0" indent="0">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0600110-28D5-4261-A1AA-BE649F477149}" type="datetime1">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B8A9F-A9C4-4A57-A054-67701C9117A3}"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7031" y="381001"/>
            <a:ext cx="529771" cy="40005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381000"/>
            <a:ext cx="5486400" cy="4953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1ECC933-4D90-411B-AF1C-CEFEC7ED25B4}"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eam Slide 12">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784983" y="4242122"/>
            <a:ext cx="2440800" cy="975000"/>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6225353" y="4242122"/>
            <a:ext cx="2440800" cy="97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DC6F7-94FF-4AAE-A719-5C8001B0233F}"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4" name="Picture Placeholder 18"/>
          <p:cNvSpPr>
            <a:spLocks noGrp="1"/>
          </p:cNvSpPr>
          <p:nvPr>
            <p:ph type="pic" sz="quarter" idx="63"/>
          </p:nvPr>
        </p:nvSpPr>
        <p:spPr>
          <a:xfrm>
            <a:off x="3806435" y="4247029"/>
            <a:ext cx="954000" cy="795000"/>
          </a:xfrm>
        </p:spPr>
        <p:txBody>
          <a:bodyPr>
            <a:normAutofit/>
          </a:bodyPr>
          <a:lstStyle>
            <a:lvl1pPr>
              <a:defRPr sz="1100">
                <a:solidFill>
                  <a:srgbClr val="FFFFFF"/>
                </a:solidFill>
              </a:defRPr>
            </a:lvl1pPr>
          </a:lstStyle>
          <a:p>
            <a:endParaRPr lang="en-US"/>
          </a:p>
        </p:txBody>
      </p:sp>
      <p:sp>
        <p:nvSpPr>
          <p:cNvPr id="135" name="Text Placeholder 3"/>
          <p:cNvSpPr>
            <a:spLocks noGrp="1"/>
          </p:cNvSpPr>
          <p:nvPr>
            <p:ph type="body" sz="half" idx="64" hasCustomPrompt="1"/>
          </p:nvPr>
        </p:nvSpPr>
        <p:spPr>
          <a:xfrm>
            <a:off x="4900129"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6" name="Text Placeholder 3"/>
          <p:cNvSpPr>
            <a:spLocks noGrp="1"/>
          </p:cNvSpPr>
          <p:nvPr>
            <p:ph type="body" sz="half" idx="65" hasCustomPrompt="1"/>
          </p:nvPr>
        </p:nvSpPr>
        <p:spPr>
          <a:xfrm>
            <a:off x="4900129"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7" name="Text Placeholder 3"/>
          <p:cNvSpPr>
            <a:spLocks noGrp="1"/>
          </p:cNvSpPr>
          <p:nvPr>
            <p:ph type="body" sz="half" idx="66" hasCustomPrompt="1"/>
          </p:nvPr>
        </p:nvSpPr>
        <p:spPr>
          <a:xfrm>
            <a:off x="4900129"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8" name="Picture Placeholder 18"/>
          <p:cNvSpPr>
            <a:spLocks noGrp="1"/>
          </p:cNvSpPr>
          <p:nvPr>
            <p:ph type="pic" sz="quarter" idx="67"/>
          </p:nvPr>
        </p:nvSpPr>
        <p:spPr>
          <a:xfrm>
            <a:off x="6253341" y="4247029"/>
            <a:ext cx="954000" cy="795000"/>
          </a:xfrm>
        </p:spPr>
        <p:txBody>
          <a:bodyPr>
            <a:normAutofit/>
          </a:bodyPr>
          <a:lstStyle>
            <a:lvl1pPr>
              <a:defRPr sz="1100">
                <a:solidFill>
                  <a:srgbClr val="FFFFFF"/>
                </a:solidFill>
              </a:defRPr>
            </a:lvl1pPr>
          </a:lstStyle>
          <a:p>
            <a:endParaRPr lang="en-US"/>
          </a:p>
        </p:txBody>
      </p:sp>
      <p:sp>
        <p:nvSpPr>
          <p:cNvPr id="139" name="Text Placeholder 3"/>
          <p:cNvSpPr>
            <a:spLocks noGrp="1"/>
          </p:cNvSpPr>
          <p:nvPr>
            <p:ph type="body" sz="half" idx="68" hasCustomPrompt="1"/>
          </p:nvPr>
        </p:nvSpPr>
        <p:spPr>
          <a:xfrm>
            <a:off x="7347035"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40" name="Text Placeholder 3"/>
          <p:cNvSpPr>
            <a:spLocks noGrp="1"/>
          </p:cNvSpPr>
          <p:nvPr>
            <p:ph type="body" sz="half" idx="69" hasCustomPrompt="1"/>
          </p:nvPr>
        </p:nvSpPr>
        <p:spPr>
          <a:xfrm>
            <a:off x="7347035"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41" name="Text Placeholder 3"/>
          <p:cNvSpPr>
            <a:spLocks noGrp="1"/>
          </p:cNvSpPr>
          <p:nvPr>
            <p:ph type="body" sz="half" idx="70" hasCustomPrompt="1"/>
          </p:nvPr>
        </p:nvSpPr>
        <p:spPr>
          <a:xfrm>
            <a:off x="7347035"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am Slide 11">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3784983" y="4242122"/>
            <a:ext cx="2440800" cy="975000"/>
          </a:xfrm>
          <a:prstGeom prst="rect">
            <a:avLst/>
          </a:prstGeom>
          <a:solidFill>
            <a:schemeClr val="accent1">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F9D87C-8EEC-4EEE-8E10-103DC2913EA2}"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4" name="Picture Placeholder 18"/>
          <p:cNvSpPr>
            <a:spLocks noGrp="1"/>
          </p:cNvSpPr>
          <p:nvPr>
            <p:ph type="pic" sz="quarter" idx="63"/>
          </p:nvPr>
        </p:nvSpPr>
        <p:spPr>
          <a:xfrm>
            <a:off x="3806435" y="4247029"/>
            <a:ext cx="954000" cy="795000"/>
          </a:xfrm>
        </p:spPr>
        <p:txBody>
          <a:bodyPr>
            <a:normAutofit/>
          </a:bodyPr>
          <a:lstStyle>
            <a:lvl1pPr>
              <a:defRPr sz="1100">
                <a:solidFill>
                  <a:srgbClr val="FFFFFF"/>
                </a:solidFill>
              </a:defRPr>
            </a:lvl1pPr>
          </a:lstStyle>
          <a:p>
            <a:endParaRPr lang="en-US"/>
          </a:p>
        </p:txBody>
      </p:sp>
      <p:sp>
        <p:nvSpPr>
          <p:cNvPr id="135" name="Text Placeholder 3"/>
          <p:cNvSpPr>
            <a:spLocks noGrp="1"/>
          </p:cNvSpPr>
          <p:nvPr>
            <p:ph type="body" sz="half" idx="64" hasCustomPrompt="1"/>
          </p:nvPr>
        </p:nvSpPr>
        <p:spPr>
          <a:xfrm>
            <a:off x="4900129"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6" name="Text Placeholder 3"/>
          <p:cNvSpPr>
            <a:spLocks noGrp="1"/>
          </p:cNvSpPr>
          <p:nvPr>
            <p:ph type="body" sz="half" idx="65" hasCustomPrompt="1"/>
          </p:nvPr>
        </p:nvSpPr>
        <p:spPr>
          <a:xfrm>
            <a:off x="4900129"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7" name="Text Placeholder 3"/>
          <p:cNvSpPr>
            <a:spLocks noGrp="1"/>
          </p:cNvSpPr>
          <p:nvPr>
            <p:ph type="body" sz="half" idx="66" hasCustomPrompt="1"/>
          </p:nvPr>
        </p:nvSpPr>
        <p:spPr>
          <a:xfrm>
            <a:off x="4900129"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am Slide 10">
    <p:spTree>
      <p:nvGrpSpPr>
        <p:cNvPr id="1" name=""/>
        <p:cNvGrpSpPr/>
        <p:nvPr/>
      </p:nvGrpSpPr>
      <p:grpSpPr>
        <a:xfrm>
          <a:off x="0" y="0"/>
          <a:ext cx="0" cy="0"/>
          <a:chOff x="0" y="0"/>
          <a:chExt cx="0" cy="0"/>
        </a:xfrm>
      </p:grpSpPr>
      <p:sp>
        <p:nvSpPr>
          <p:cNvPr id="15" name="Rectangle 14"/>
          <p:cNvSpPr/>
          <p:nvPr/>
        </p:nvSpPr>
        <p:spPr>
          <a:xfrm>
            <a:off x="1344612" y="4242122"/>
            <a:ext cx="2440800" cy="9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2CDA0D-A798-40FA-8BBB-A766288A5847}"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30" name="Picture Placeholder 18"/>
          <p:cNvSpPr>
            <a:spLocks noGrp="1"/>
          </p:cNvSpPr>
          <p:nvPr>
            <p:ph type="pic" sz="quarter" idx="59"/>
          </p:nvPr>
        </p:nvSpPr>
        <p:spPr>
          <a:xfrm>
            <a:off x="1359529" y="4247029"/>
            <a:ext cx="954000" cy="795000"/>
          </a:xfrm>
        </p:spPr>
        <p:txBody>
          <a:bodyPr>
            <a:normAutofit/>
          </a:bodyPr>
          <a:lstStyle>
            <a:lvl1pPr>
              <a:defRPr sz="1100">
                <a:solidFill>
                  <a:srgbClr val="FFFFFF"/>
                </a:solidFill>
              </a:defRPr>
            </a:lvl1pPr>
          </a:lstStyle>
          <a:p>
            <a:endParaRPr lang="en-US"/>
          </a:p>
        </p:txBody>
      </p:sp>
      <p:sp>
        <p:nvSpPr>
          <p:cNvPr id="131" name="Text Placeholder 3"/>
          <p:cNvSpPr>
            <a:spLocks noGrp="1"/>
          </p:cNvSpPr>
          <p:nvPr>
            <p:ph type="body" sz="half" idx="60" hasCustomPrompt="1"/>
          </p:nvPr>
        </p:nvSpPr>
        <p:spPr>
          <a:xfrm>
            <a:off x="2453223" y="4276912"/>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32" name="Text Placeholder 3"/>
          <p:cNvSpPr>
            <a:spLocks noGrp="1"/>
          </p:cNvSpPr>
          <p:nvPr>
            <p:ph type="body" sz="half" idx="61" hasCustomPrompt="1"/>
          </p:nvPr>
        </p:nvSpPr>
        <p:spPr>
          <a:xfrm>
            <a:off x="2453223" y="45720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33" name="Text Placeholder 3"/>
          <p:cNvSpPr>
            <a:spLocks noGrp="1"/>
          </p:cNvSpPr>
          <p:nvPr>
            <p:ph type="body" sz="half" idx="62" hasCustomPrompt="1"/>
          </p:nvPr>
        </p:nvSpPr>
        <p:spPr>
          <a:xfrm>
            <a:off x="2453223" y="4878294"/>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eam Slide 9">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6225352" y="3272582"/>
            <a:ext cx="2440800" cy="97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A45D43-BE7B-41C4-908E-16CA3B575F61}"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126" name="Picture Placeholder 18"/>
          <p:cNvSpPr>
            <a:spLocks noGrp="1"/>
          </p:cNvSpPr>
          <p:nvPr>
            <p:ph type="pic" sz="quarter" idx="55"/>
          </p:nvPr>
        </p:nvSpPr>
        <p:spPr>
          <a:xfrm>
            <a:off x="6253341" y="3269764"/>
            <a:ext cx="954000" cy="795000"/>
          </a:xfrm>
        </p:spPr>
        <p:txBody>
          <a:bodyPr>
            <a:normAutofit/>
          </a:bodyPr>
          <a:lstStyle>
            <a:lvl1pPr>
              <a:defRPr sz="1100">
                <a:solidFill>
                  <a:srgbClr val="FFFFFF"/>
                </a:solidFill>
              </a:defRPr>
            </a:lvl1pPr>
          </a:lstStyle>
          <a:p>
            <a:endParaRPr lang="en-US"/>
          </a:p>
        </p:txBody>
      </p:sp>
      <p:sp>
        <p:nvSpPr>
          <p:cNvPr id="127" name="Text Placeholder 3"/>
          <p:cNvSpPr>
            <a:spLocks noGrp="1"/>
          </p:cNvSpPr>
          <p:nvPr>
            <p:ph type="body" sz="half" idx="56" hasCustomPrompt="1"/>
          </p:nvPr>
        </p:nvSpPr>
        <p:spPr>
          <a:xfrm>
            <a:off x="7347035"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8" name="Text Placeholder 3"/>
          <p:cNvSpPr>
            <a:spLocks noGrp="1"/>
          </p:cNvSpPr>
          <p:nvPr>
            <p:ph type="body" sz="half" idx="57" hasCustomPrompt="1"/>
          </p:nvPr>
        </p:nvSpPr>
        <p:spPr>
          <a:xfrm>
            <a:off x="7347035"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9" name="Text Placeholder 3"/>
          <p:cNvSpPr>
            <a:spLocks noGrp="1"/>
          </p:cNvSpPr>
          <p:nvPr>
            <p:ph type="body" sz="half" idx="58" hasCustomPrompt="1"/>
          </p:nvPr>
        </p:nvSpPr>
        <p:spPr>
          <a:xfrm>
            <a:off x="7347035"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eam Slide 8">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784982" y="3272582"/>
            <a:ext cx="2440800" cy="975000"/>
          </a:xfrm>
          <a:prstGeom prst="rect">
            <a:avLst/>
          </a:prstGeom>
          <a:solidFill>
            <a:schemeClr val="accent5">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D32D50-E623-4BD8-9CC7-4C4066B7002C}"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8" name="Picture Placeholder 18"/>
          <p:cNvSpPr>
            <a:spLocks noGrp="1"/>
          </p:cNvSpPr>
          <p:nvPr>
            <p:ph type="pic" sz="quarter" idx="51"/>
          </p:nvPr>
        </p:nvSpPr>
        <p:spPr>
          <a:xfrm>
            <a:off x="3806435" y="3269764"/>
            <a:ext cx="954000" cy="795000"/>
          </a:xfrm>
        </p:spPr>
        <p:txBody>
          <a:bodyPr>
            <a:normAutofit/>
          </a:bodyPr>
          <a:lstStyle>
            <a:lvl1pPr>
              <a:defRPr sz="1100">
                <a:solidFill>
                  <a:srgbClr val="FFFFFF"/>
                </a:solidFill>
              </a:defRPr>
            </a:lvl1pPr>
          </a:lstStyle>
          <a:p>
            <a:endParaRPr lang="en-US"/>
          </a:p>
        </p:txBody>
      </p:sp>
      <p:sp>
        <p:nvSpPr>
          <p:cNvPr id="123" name="Text Placeholder 3"/>
          <p:cNvSpPr>
            <a:spLocks noGrp="1"/>
          </p:cNvSpPr>
          <p:nvPr>
            <p:ph type="body" sz="half" idx="52" hasCustomPrompt="1"/>
          </p:nvPr>
        </p:nvSpPr>
        <p:spPr>
          <a:xfrm>
            <a:off x="4900129"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124" name="Text Placeholder 3"/>
          <p:cNvSpPr>
            <a:spLocks noGrp="1"/>
          </p:cNvSpPr>
          <p:nvPr>
            <p:ph type="body" sz="half" idx="53" hasCustomPrompt="1"/>
          </p:nvPr>
        </p:nvSpPr>
        <p:spPr>
          <a:xfrm>
            <a:off x="4900129"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125" name="Text Placeholder 3"/>
          <p:cNvSpPr>
            <a:spLocks noGrp="1"/>
          </p:cNvSpPr>
          <p:nvPr>
            <p:ph type="body" sz="half" idx="54" hasCustomPrompt="1"/>
          </p:nvPr>
        </p:nvSpPr>
        <p:spPr>
          <a:xfrm>
            <a:off x="4900129"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eam Slide 7">
    <p:spTree>
      <p:nvGrpSpPr>
        <p:cNvPr id="1" name=""/>
        <p:cNvGrpSpPr/>
        <p:nvPr/>
      </p:nvGrpSpPr>
      <p:grpSpPr>
        <a:xfrm>
          <a:off x="0" y="0"/>
          <a:ext cx="0" cy="0"/>
          <a:chOff x="0" y="0"/>
          <a:chExt cx="0" cy="0"/>
        </a:xfrm>
      </p:grpSpPr>
      <p:sp>
        <p:nvSpPr>
          <p:cNvPr id="12" name="Rectangle 11"/>
          <p:cNvSpPr/>
          <p:nvPr/>
        </p:nvSpPr>
        <p:spPr>
          <a:xfrm>
            <a:off x="1344612" y="3272582"/>
            <a:ext cx="2440800" cy="97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572A1F-9CE4-400F-AB1B-92672F5F3238}"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4" name="Picture Placeholder 18"/>
          <p:cNvSpPr>
            <a:spLocks noGrp="1"/>
          </p:cNvSpPr>
          <p:nvPr>
            <p:ph type="pic" sz="quarter" idx="47"/>
          </p:nvPr>
        </p:nvSpPr>
        <p:spPr>
          <a:xfrm>
            <a:off x="1359529" y="3269764"/>
            <a:ext cx="954000" cy="795000"/>
          </a:xfrm>
        </p:spPr>
        <p:txBody>
          <a:bodyPr>
            <a:normAutofit/>
          </a:bodyPr>
          <a:lstStyle>
            <a:lvl1pPr>
              <a:defRPr sz="1100">
                <a:solidFill>
                  <a:srgbClr val="FFFFFF"/>
                </a:solidFill>
              </a:defRPr>
            </a:lvl1pPr>
          </a:lstStyle>
          <a:p>
            <a:endParaRPr lang="en-US"/>
          </a:p>
        </p:txBody>
      </p:sp>
      <p:sp>
        <p:nvSpPr>
          <p:cNvPr id="95" name="Text Placeholder 3"/>
          <p:cNvSpPr>
            <a:spLocks noGrp="1"/>
          </p:cNvSpPr>
          <p:nvPr>
            <p:ph type="body" sz="half" idx="48" hasCustomPrompt="1"/>
          </p:nvPr>
        </p:nvSpPr>
        <p:spPr>
          <a:xfrm>
            <a:off x="2453223" y="3299647"/>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6" name="Text Placeholder 3"/>
          <p:cNvSpPr>
            <a:spLocks noGrp="1"/>
          </p:cNvSpPr>
          <p:nvPr>
            <p:ph type="body" sz="half" idx="49" hasCustomPrompt="1"/>
          </p:nvPr>
        </p:nvSpPr>
        <p:spPr>
          <a:xfrm>
            <a:off x="2453223" y="359473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7" name="Text Placeholder 3"/>
          <p:cNvSpPr>
            <a:spLocks noGrp="1"/>
          </p:cNvSpPr>
          <p:nvPr>
            <p:ph type="body" sz="half" idx="50" hasCustomPrompt="1"/>
          </p:nvPr>
        </p:nvSpPr>
        <p:spPr>
          <a:xfrm>
            <a:off x="2453223" y="3901029"/>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eam Slide 6">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225351" y="2303041"/>
            <a:ext cx="2440800" cy="97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369547-E42B-4C9D-B1C0-96648816B44E}"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90" name="Picture Placeholder 18"/>
          <p:cNvSpPr>
            <a:spLocks noGrp="1"/>
          </p:cNvSpPr>
          <p:nvPr>
            <p:ph type="pic" sz="quarter" idx="43"/>
          </p:nvPr>
        </p:nvSpPr>
        <p:spPr>
          <a:xfrm>
            <a:off x="6253341" y="2307235"/>
            <a:ext cx="954000" cy="795000"/>
          </a:xfrm>
        </p:spPr>
        <p:txBody>
          <a:bodyPr>
            <a:normAutofit/>
          </a:bodyPr>
          <a:lstStyle>
            <a:lvl1pPr>
              <a:defRPr sz="1100">
                <a:solidFill>
                  <a:srgbClr val="FFFFFF"/>
                </a:solidFill>
              </a:defRPr>
            </a:lvl1pPr>
          </a:lstStyle>
          <a:p>
            <a:endParaRPr lang="en-US"/>
          </a:p>
        </p:txBody>
      </p:sp>
      <p:sp>
        <p:nvSpPr>
          <p:cNvPr id="91" name="Text Placeholder 3"/>
          <p:cNvSpPr>
            <a:spLocks noGrp="1"/>
          </p:cNvSpPr>
          <p:nvPr>
            <p:ph type="body" sz="half" idx="44" hasCustomPrompt="1"/>
          </p:nvPr>
        </p:nvSpPr>
        <p:spPr>
          <a:xfrm>
            <a:off x="7347035"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92" name="Text Placeholder 3"/>
          <p:cNvSpPr>
            <a:spLocks noGrp="1"/>
          </p:cNvSpPr>
          <p:nvPr>
            <p:ph type="body" sz="half" idx="45" hasCustomPrompt="1"/>
          </p:nvPr>
        </p:nvSpPr>
        <p:spPr>
          <a:xfrm>
            <a:off x="7347035"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93" name="Text Placeholder 3"/>
          <p:cNvSpPr>
            <a:spLocks noGrp="1"/>
          </p:cNvSpPr>
          <p:nvPr>
            <p:ph type="body" sz="half" idx="46" hasCustomPrompt="1"/>
          </p:nvPr>
        </p:nvSpPr>
        <p:spPr>
          <a:xfrm>
            <a:off x="7347035"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eam Slide 5">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784982" y="2303041"/>
            <a:ext cx="2440800" cy="975000"/>
          </a:xfrm>
          <a:prstGeom prst="rect">
            <a:avLst/>
          </a:prstGeom>
          <a:solidFill>
            <a:schemeClr val="accent2">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0A87AF-DF9E-4169-9A94-B38F97889AA8}"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82" name="Picture Placeholder 18"/>
          <p:cNvSpPr>
            <a:spLocks noGrp="1"/>
          </p:cNvSpPr>
          <p:nvPr>
            <p:ph type="pic" sz="quarter" idx="39"/>
          </p:nvPr>
        </p:nvSpPr>
        <p:spPr>
          <a:xfrm>
            <a:off x="3806435" y="2307235"/>
            <a:ext cx="954000" cy="795000"/>
          </a:xfrm>
        </p:spPr>
        <p:txBody>
          <a:bodyPr>
            <a:normAutofit/>
          </a:bodyPr>
          <a:lstStyle>
            <a:lvl1pPr>
              <a:defRPr sz="1100">
                <a:solidFill>
                  <a:srgbClr val="FFFFFF"/>
                </a:solidFill>
              </a:defRPr>
            </a:lvl1pPr>
          </a:lstStyle>
          <a:p>
            <a:endParaRPr lang="en-US"/>
          </a:p>
        </p:txBody>
      </p:sp>
      <p:sp>
        <p:nvSpPr>
          <p:cNvPr id="87" name="Text Placeholder 3"/>
          <p:cNvSpPr>
            <a:spLocks noGrp="1"/>
          </p:cNvSpPr>
          <p:nvPr>
            <p:ph type="body" sz="half" idx="40" hasCustomPrompt="1"/>
          </p:nvPr>
        </p:nvSpPr>
        <p:spPr>
          <a:xfrm>
            <a:off x="4900129"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8" name="Text Placeholder 3"/>
          <p:cNvSpPr>
            <a:spLocks noGrp="1"/>
          </p:cNvSpPr>
          <p:nvPr>
            <p:ph type="body" sz="half" idx="41" hasCustomPrompt="1"/>
          </p:nvPr>
        </p:nvSpPr>
        <p:spPr>
          <a:xfrm>
            <a:off x="4900129"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9" name="Text Placeholder 3"/>
          <p:cNvSpPr>
            <a:spLocks noGrp="1"/>
          </p:cNvSpPr>
          <p:nvPr>
            <p:ph type="body" sz="half" idx="42" hasCustomPrompt="1"/>
          </p:nvPr>
        </p:nvSpPr>
        <p:spPr>
          <a:xfrm>
            <a:off x="4900129"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661025" cy="381000"/>
          </a:xfrm>
        </p:spPr>
        <p:txBody>
          <a:bodyPr vert="horz" lIns="0" tIns="0" rIns="0" bIns="0" rtlCol="0" anchor="t" anchorCtr="0">
            <a:normAutofit/>
          </a:bodyPr>
          <a:lstStyle>
            <a:lvl1pPr algn="l" defTabSz="914400" rtl="0" eaLnBrk="1" latinLnBrk="0" hangingPunct="1">
              <a:spcBef>
                <a:spcPct val="0"/>
              </a:spcBef>
              <a:buNone/>
              <a:defRPr lang="en-US" sz="2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03725" y="1481667"/>
            <a:ext cx="4095750" cy="252148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612" y="1333500"/>
            <a:ext cx="2401888" cy="2836333"/>
          </a:xfrm>
        </p:spPr>
        <p:txBody>
          <a:bodyPr vert="horz" lIns="0" tIns="0" rIns="0" bIns="0" rtlCol="0">
            <a:normAutofit/>
          </a:bodyPr>
          <a:lstStyle>
            <a:lvl1pPr marL="0" indent="0">
              <a:buNone/>
              <a:defRPr lang="en-US" sz="1600" b="0" kern="1200" dirty="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A70F6D64-0D23-45DA-8279-16F5E54A383A}" type="datetime1">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eam Slide 4">
    <p:spTree>
      <p:nvGrpSpPr>
        <p:cNvPr id="1" name=""/>
        <p:cNvGrpSpPr/>
        <p:nvPr/>
      </p:nvGrpSpPr>
      <p:grpSpPr>
        <a:xfrm>
          <a:off x="0" y="0"/>
          <a:ext cx="0" cy="0"/>
          <a:chOff x="0" y="0"/>
          <a:chExt cx="0" cy="0"/>
        </a:xfrm>
      </p:grpSpPr>
      <p:sp>
        <p:nvSpPr>
          <p:cNvPr id="9" name="Rectangle 8"/>
          <p:cNvSpPr/>
          <p:nvPr/>
        </p:nvSpPr>
        <p:spPr>
          <a:xfrm>
            <a:off x="1344612" y="2303041"/>
            <a:ext cx="2440800" cy="9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197C38-D121-4C1A-AD3E-32DCDE6FCFE6}"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8" name="Picture Placeholder 18"/>
          <p:cNvSpPr>
            <a:spLocks noGrp="1"/>
          </p:cNvSpPr>
          <p:nvPr>
            <p:ph type="pic" sz="quarter" idx="35"/>
          </p:nvPr>
        </p:nvSpPr>
        <p:spPr>
          <a:xfrm>
            <a:off x="1359529" y="2307235"/>
            <a:ext cx="954000" cy="795000"/>
          </a:xfrm>
        </p:spPr>
        <p:txBody>
          <a:bodyPr>
            <a:normAutofit/>
          </a:bodyPr>
          <a:lstStyle>
            <a:lvl1pPr>
              <a:defRPr sz="1100">
                <a:solidFill>
                  <a:srgbClr val="FFFFFF"/>
                </a:solidFill>
              </a:defRPr>
            </a:lvl1pPr>
          </a:lstStyle>
          <a:p>
            <a:endParaRPr lang="en-US"/>
          </a:p>
        </p:txBody>
      </p:sp>
      <p:sp>
        <p:nvSpPr>
          <p:cNvPr id="79" name="Text Placeholder 3"/>
          <p:cNvSpPr>
            <a:spLocks noGrp="1"/>
          </p:cNvSpPr>
          <p:nvPr>
            <p:ph type="body" sz="half" idx="36" hasCustomPrompt="1"/>
          </p:nvPr>
        </p:nvSpPr>
        <p:spPr>
          <a:xfrm>
            <a:off x="2453223" y="2337118"/>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80" name="Text Placeholder 3"/>
          <p:cNvSpPr>
            <a:spLocks noGrp="1"/>
          </p:cNvSpPr>
          <p:nvPr>
            <p:ph type="body" sz="half" idx="37" hasCustomPrompt="1"/>
          </p:nvPr>
        </p:nvSpPr>
        <p:spPr>
          <a:xfrm>
            <a:off x="2453223" y="2632206"/>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81" name="Text Placeholder 3"/>
          <p:cNvSpPr>
            <a:spLocks noGrp="1"/>
          </p:cNvSpPr>
          <p:nvPr>
            <p:ph type="body" sz="half" idx="38" hasCustomPrompt="1"/>
          </p:nvPr>
        </p:nvSpPr>
        <p:spPr>
          <a:xfrm>
            <a:off x="2453223" y="2938500"/>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eam Slide 3">
    <p:spTree>
      <p:nvGrpSpPr>
        <p:cNvPr id="1" name=""/>
        <p:cNvGrpSpPr/>
        <p:nvPr/>
      </p:nvGrpSpPr>
      <p:grpSpPr>
        <a:xfrm>
          <a:off x="0" y="0"/>
          <a:ext cx="0" cy="0"/>
          <a:chOff x="0" y="0"/>
          <a:chExt cx="0" cy="0"/>
        </a:xfrm>
      </p:grpSpPr>
      <p:sp>
        <p:nvSpPr>
          <p:cNvPr id="6" name="Rectangle 5"/>
          <p:cNvSpPr/>
          <p:nvPr/>
        </p:nvSpPr>
        <p:spPr>
          <a:xfrm>
            <a:off x="1344612" y="1333500"/>
            <a:ext cx="2440800" cy="9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3784981" y="1333500"/>
            <a:ext cx="2440800" cy="975000"/>
          </a:xfrm>
          <a:prstGeom prst="rect">
            <a:avLst/>
          </a:prstGeom>
          <a:solidFill>
            <a:schemeClr val="accent3">
              <a:lumMod val="875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6225350" y="1333500"/>
            <a:ext cx="2440800" cy="975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0DFC2F-9DB8-485E-B2CF-E4B6A629CECB}"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
        <p:nvSpPr>
          <p:cNvPr id="19" name="Picture Placeholder 18"/>
          <p:cNvSpPr>
            <a:spLocks noGrp="1"/>
          </p:cNvSpPr>
          <p:nvPr>
            <p:ph type="pic" sz="quarter" idx="13"/>
          </p:nvPr>
        </p:nvSpPr>
        <p:spPr>
          <a:xfrm>
            <a:off x="1359529" y="1333500"/>
            <a:ext cx="954000" cy="795000"/>
          </a:xfrm>
        </p:spPr>
        <p:txBody>
          <a:bodyPr>
            <a:normAutofit/>
          </a:bodyPr>
          <a:lstStyle>
            <a:lvl1pPr>
              <a:defRPr sz="1100">
                <a:solidFill>
                  <a:srgbClr val="FFFFFF"/>
                </a:solidFill>
              </a:defRPr>
            </a:lvl1pPr>
          </a:lstStyle>
          <a:p>
            <a:endParaRPr lang="en-US"/>
          </a:p>
        </p:txBody>
      </p:sp>
      <p:sp>
        <p:nvSpPr>
          <p:cNvPr id="31" name="Text Placeholder 3"/>
          <p:cNvSpPr>
            <a:spLocks noGrp="1"/>
          </p:cNvSpPr>
          <p:nvPr>
            <p:ph type="body" sz="half" idx="2" hasCustomPrompt="1"/>
          </p:nvPr>
        </p:nvSpPr>
        <p:spPr>
          <a:xfrm>
            <a:off x="2453223"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32" name="Text Placeholder 3"/>
          <p:cNvSpPr>
            <a:spLocks noGrp="1"/>
          </p:cNvSpPr>
          <p:nvPr>
            <p:ph type="body" sz="half" idx="25" hasCustomPrompt="1"/>
          </p:nvPr>
        </p:nvSpPr>
        <p:spPr>
          <a:xfrm>
            <a:off x="2453223"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33" name="Text Placeholder 3"/>
          <p:cNvSpPr>
            <a:spLocks noGrp="1"/>
          </p:cNvSpPr>
          <p:nvPr>
            <p:ph type="body" sz="half" idx="26" hasCustomPrompt="1"/>
          </p:nvPr>
        </p:nvSpPr>
        <p:spPr>
          <a:xfrm>
            <a:off x="2453223"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66" name="Picture Placeholder 18"/>
          <p:cNvSpPr>
            <a:spLocks noGrp="1"/>
          </p:cNvSpPr>
          <p:nvPr>
            <p:ph type="pic" sz="quarter" idx="27"/>
          </p:nvPr>
        </p:nvSpPr>
        <p:spPr>
          <a:xfrm>
            <a:off x="3806435" y="1333500"/>
            <a:ext cx="954000" cy="795000"/>
          </a:xfrm>
        </p:spPr>
        <p:txBody>
          <a:bodyPr>
            <a:normAutofit/>
          </a:bodyPr>
          <a:lstStyle>
            <a:lvl1pPr>
              <a:defRPr sz="1100">
                <a:solidFill>
                  <a:srgbClr val="FFFFFF"/>
                </a:solidFill>
              </a:defRPr>
            </a:lvl1pPr>
          </a:lstStyle>
          <a:p>
            <a:endParaRPr lang="en-US"/>
          </a:p>
        </p:txBody>
      </p:sp>
      <p:sp>
        <p:nvSpPr>
          <p:cNvPr id="71" name="Text Placeholder 3"/>
          <p:cNvSpPr>
            <a:spLocks noGrp="1"/>
          </p:cNvSpPr>
          <p:nvPr>
            <p:ph type="body" sz="half" idx="28" hasCustomPrompt="1"/>
          </p:nvPr>
        </p:nvSpPr>
        <p:spPr>
          <a:xfrm>
            <a:off x="4900129"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2" name="Text Placeholder 3"/>
          <p:cNvSpPr>
            <a:spLocks noGrp="1"/>
          </p:cNvSpPr>
          <p:nvPr>
            <p:ph type="body" sz="half" idx="29" hasCustomPrompt="1"/>
          </p:nvPr>
        </p:nvSpPr>
        <p:spPr>
          <a:xfrm>
            <a:off x="4900129"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3" name="Text Placeholder 3"/>
          <p:cNvSpPr>
            <a:spLocks noGrp="1"/>
          </p:cNvSpPr>
          <p:nvPr>
            <p:ph type="body" sz="half" idx="30" hasCustomPrompt="1"/>
          </p:nvPr>
        </p:nvSpPr>
        <p:spPr>
          <a:xfrm>
            <a:off x="4900129"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
        <p:nvSpPr>
          <p:cNvPr id="74" name="Picture Placeholder 18"/>
          <p:cNvSpPr>
            <a:spLocks noGrp="1"/>
          </p:cNvSpPr>
          <p:nvPr>
            <p:ph type="pic" sz="quarter" idx="31"/>
          </p:nvPr>
        </p:nvSpPr>
        <p:spPr>
          <a:xfrm>
            <a:off x="6253341" y="1333500"/>
            <a:ext cx="954000" cy="795000"/>
          </a:xfrm>
        </p:spPr>
        <p:txBody>
          <a:bodyPr>
            <a:normAutofit/>
          </a:bodyPr>
          <a:lstStyle>
            <a:lvl1pPr>
              <a:defRPr sz="1100">
                <a:solidFill>
                  <a:srgbClr val="FFFFFF"/>
                </a:solidFill>
              </a:defRPr>
            </a:lvl1pPr>
          </a:lstStyle>
          <a:p>
            <a:endParaRPr lang="en-US"/>
          </a:p>
        </p:txBody>
      </p:sp>
      <p:sp>
        <p:nvSpPr>
          <p:cNvPr id="75" name="Text Placeholder 3"/>
          <p:cNvSpPr>
            <a:spLocks noGrp="1"/>
          </p:cNvSpPr>
          <p:nvPr>
            <p:ph type="body" sz="half" idx="32" hasCustomPrompt="1"/>
          </p:nvPr>
        </p:nvSpPr>
        <p:spPr>
          <a:xfrm>
            <a:off x="7347035" y="1363383"/>
            <a:ext cx="1260000" cy="300000"/>
          </a:xfrm>
        </p:spPr>
        <p:txBody>
          <a:bodyPr vert="horz" lIns="0" tIns="0" rIns="0" bIns="0" rtlCol="0">
            <a:normAutofit/>
          </a:bodyPr>
          <a:lstStyle>
            <a:lvl1pPr marL="0" indent="0">
              <a:lnSpc>
                <a:spcPct val="100000"/>
              </a:lnSpc>
              <a:spcBef>
                <a:spcPts val="0"/>
              </a:spcBef>
              <a:buNone/>
              <a:defRPr lang="en-US" sz="10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name</a:t>
            </a:r>
          </a:p>
        </p:txBody>
      </p:sp>
      <p:sp>
        <p:nvSpPr>
          <p:cNvPr id="76" name="Text Placeholder 3"/>
          <p:cNvSpPr>
            <a:spLocks noGrp="1"/>
          </p:cNvSpPr>
          <p:nvPr>
            <p:ph type="body" sz="half" idx="33" hasCustomPrompt="1"/>
          </p:nvPr>
        </p:nvSpPr>
        <p:spPr>
          <a:xfrm>
            <a:off x="7347035" y="1658471"/>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title</a:t>
            </a:r>
          </a:p>
        </p:txBody>
      </p:sp>
      <p:sp>
        <p:nvSpPr>
          <p:cNvPr id="77" name="Text Placeholder 3"/>
          <p:cNvSpPr>
            <a:spLocks noGrp="1"/>
          </p:cNvSpPr>
          <p:nvPr>
            <p:ph type="body" sz="half" idx="34" hasCustomPrompt="1"/>
          </p:nvPr>
        </p:nvSpPr>
        <p:spPr>
          <a:xfrm>
            <a:off x="7347035" y="1964765"/>
            <a:ext cx="1260000" cy="300000"/>
          </a:xfrm>
        </p:spPr>
        <p:txBody>
          <a:bodyPr vert="horz" lIns="0" tIns="0" rIns="0" bIns="0" rtlCol="0">
            <a:normAutofit/>
          </a:bodyPr>
          <a:lstStyle>
            <a:lvl1pPr marL="0" indent="0">
              <a:lnSpc>
                <a:spcPct val="100000"/>
              </a:lnSpc>
              <a:spcBef>
                <a:spcPts val="0"/>
              </a:spcBef>
              <a:buNone/>
              <a:defRPr lang="en-US" sz="1000" b="0"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1800"/>
              </a:spcBef>
              <a:buFont typeface="Arial" pitchFamily="34" charset="0"/>
              <a:buNone/>
            </a:pPr>
            <a:r>
              <a:rPr lang="en-US" dirty="0" smtClean="0"/>
              <a:t>Click to add office</a:t>
            </a:r>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663215-B1CF-4021-9733-8780472003DE}" type="datetime1">
              <a:rPr lang="en-US" smtClean="0">
                <a:solidFill>
                  <a:srgbClr val="FFFFFF"/>
                </a:solidFill>
              </a:rPr>
              <a:pPr/>
              <a:t>6/11/2010</a:t>
            </a:fld>
            <a:endParaRPr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4612" y="328706"/>
            <a:ext cx="5984034" cy="3810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44612" y="734785"/>
            <a:ext cx="5984034" cy="304800"/>
          </a:xfrm>
        </p:spPr>
        <p:txBody>
          <a:bodyPr vert="horz" lIns="0" tIns="0" rIns="0" bIns="0" rtlCol="0" anchor="t" anchorCtr="0">
            <a:normAutofit/>
          </a:bodyPr>
          <a:lstStyle>
            <a:lvl1pPr marL="0" indent="0" algn="l" defTabSz="914400" rtl="0" eaLnBrk="1" latinLnBrk="0" hangingPunct="1">
              <a:spcBef>
                <a:spcPct val="0"/>
              </a:spcBef>
              <a:buNone/>
              <a:defRPr lang="en-US" sz="2000" b="0" kern="1200" dirty="0" smtClean="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DC42D5-DC8D-4CF0-BC6E-13BE259FBA2C}"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25083D6-F4C9-470A-91D2-D801A25F6610}"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4614" y="2349500"/>
            <a:ext cx="7342187" cy="709083"/>
          </a:xfrm>
        </p:spPr>
        <p:txBody>
          <a:bodyPr anchor="t">
            <a:noAutofit/>
          </a:bodyPr>
          <a:lstStyle>
            <a:lvl1pPr algn="l">
              <a:defRPr sz="48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344614" y="3069922"/>
            <a:ext cx="7342187" cy="304800"/>
          </a:xfrm>
        </p:spPr>
        <p:txBody>
          <a:bodyPr anchor="t" anchorCtr="0">
            <a:normAutofit/>
          </a:bodyPr>
          <a:lstStyle>
            <a:lvl1pPr marL="0" indent="0">
              <a:spcBef>
                <a:spcPts val="0"/>
              </a:spcBef>
              <a:buNone/>
              <a:defRPr lang="en-US" sz="2000" b="0" kern="1200" dirty="0" smtClean="0">
                <a:solidFill>
                  <a:schemeClr val="tx1"/>
                </a:solidFill>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F1CA60-7C84-42B0-9BF4-D0ABE5389E2F}" type="datetime1">
              <a:rPr lang="en-US" smtClean="0">
                <a:solidFill>
                  <a:srgbClr val="FFFFFF"/>
                </a:solidFill>
              </a:rPr>
              <a:pPr/>
              <a:t>6/11/2010</a:t>
            </a:fld>
            <a:endParaRPr>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344613" y="1333500"/>
            <a:ext cx="2743200" cy="4000500"/>
          </a:xfrm>
        </p:spPr>
        <p:txBody>
          <a:bodyPr>
            <a:normAutofit/>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333500"/>
            <a:ext cx="4114800" cy="4000500"/>
          </a:xfrm>
        </p:spPr>
        <p:txBody>
          <a:bodyPr/>
          <a:lstStyle>
            <a:lvl1pPr>
              <a:defRPr sz="1800"/>
            </a:lvl1pPr>
            <a:lvl2pPr marL="231775" indent="-174625">
              <a:spcBef>
                <a:spcPts val="700"/>
              </a:spcBef>
              <a:defRPr sz="1400"/>
            </a:lvl2pPr>
            <a:lvl3pPr marL="465138" indent="-174625">
              <a:spcBef>
                <a:spcPts val="700"/>
              </a:spcBef>
              <a:defRPr sz="1400"/>
            </a:lvl3pPr>
            <a:lvl4pPr marL="465138" indent="-174625">
              <a:spcBef>
                <a:spcPts val="700"/>
              </a:spcBef>
              <a:defRPr sz="1400"/>
            </a:lvl4pPr>
            <a:lvl5pPr marL="465138" indent="-174625">
              <a:spcBef>
                <a:spcPts val="700"/>
              </a:spcBef>
              <a:defRPr sz="1400"/>
            </a:lvl5pPr>
            <a:lvl6pPr marL="465138" indent="-174625">
              <a:spcBef>
                <a:spcPts val="700"/>
              </a:spcBef>
              <a:defRPr sz="1400"/>
            </a:lvl6pPr>
            <a:lvl7pPr marL="465138" indent="-174625">
              <a:spcBef>
                <a:spcPts val="700"/>
              </a:spcBef>
              <a:defRPr sz="1400"/>
            </a:lvl7pPr>
            <a:lvl8pPr marL="465138" indent="-174625">
              <a:spcBef>
                <a:spcPts val="700"/>
              </a:spcBef>
              <a:defRPr sz="1400"/>
            </a:lvl8pPr>
            <a:lvl9pPr marL="465138" indent="-174625">
              <a:spcBef>
                <a:spcPts val="700"/>
              </a:spcBef>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0E9B9A0-B8E1-4141-8F41-C6FF31F170C6}" type="datetime1">
              <a:rPr lang="en-US" smtClean="0">
                <a:solidFill>
                  <a:srgbClr val="FFFFFF"/>
                </a:solidFill>
              </a:rPr>
              <a:pPr/>
              <a:t>6/11/2010</a:t>
            </a:fld>
            <a:endParaRPr>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4613" y="328706"/>
            <a:ext cx="5970588" cy="381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44613" y="952500"/>
            <a:ext cx="3276000" cy="685800"/>
          </a:xfrm>
        </p:spPr>
        <p:txBody>
          <a:bodyPr anchor="ctr" anchorCtr="0">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344613"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0200" y="952500"/>
            <a:ext cx="3276000" cy="685800"/>
          </a:xfrm>
        </p:spPr>
        <p:txBody>
          <a:bodyPr anchor="ctr" anchorCtr="0">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10200" y="1812396"/>
            <a:ext cx="3276000" cy="3292740"/>
          </a:xfrm>
        </p:spPr>
        <p:txBody>
          <a:bodyPr/>
          <a:lstStyle>
            <a:lvl1pPr>
              <a:defRPr sz="1600"/>
            </a:lvl1pPr>
            <a:lvl2pPr marL="231775" indent="-174625">
              <a:defRPr sz="1400"/>
            </a:lvl2pPr>
            <a:lvl3pPr marL="465138" indent="-174625">
              <a:defRPr sz="1400"/>
            </a:lvl3pPr>
            <a:lvl4pPr marL="465138" indent="-174625">
              <a:defRPr sz="1400"/>
            </a:lvl4pPr>
            <a:lvl5pPr marL="465138" indent="-174625">
              <a:defRPr sz="1400"/>
            </a:lvl5pPr>
            <a:lvl6pPr marL="465138" indent="-174625">
              <a:defRPr sz="1400"/>
            </a:lvl6pPr>
            <a:lvl7pPr marL="465138" indent="-174625">
              <a:defRPr sz="1400"/>
            </a:lvl7pPr>
            <a:lvl8pPr marL="465138" indent="-174625">
              <a:defRPr sz="1400"/>
            </a:lvl8pPr>
            <a:lvl9pPr marL="465138" indent="-174625">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FA4392-F1A7-4744-B447-5AC90FDC9018}" type="datetime1">
              <a:rPr lang="en-US" smtClean="0">
                <a:solidFill>
                  <a:srgbClr val="FFFFFF"/>
                </a:solidFill>
              </a:rPr>
              <a:pPr/>
              <a:t>6/11/2010</a:t>
            </a:fld>
            <a:endParaRPr>
              <a:solidFill>
                <a:srgbClr val="FFFFFF"/>
              </a:solidFill>
            </a:endParaRPr>
          </a:p>
        </p:txBody>
      </p:sp>
      <p:sp>
        <p:nvSpPr>
          <p:cNvPr id="8" name="Footer Placeholder 7"/>
          <p:cNvSpPr>
            <a:spLocks noGrp="1"/>
          </p:cNvSpPr>
          <p:nvPr>
            <p:ph type="ftr" sz="quarter" idx="11"/>
          </p:nvPr>
        </p:nvSpPr>
        <p:spPr/>
        <p:txBody>
          <a:body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DA060F7-6F29-4E6E-B67F-432FF5CA2419}" type="datetime1">
              <a:rPr lang="en-US" smtClean="0">
                <a:solidFill>
                  <a:srgbClr val="FFFFFF"/>
                </a:solidFill>
              </a:rPr>
              <a:pPr/>
              <a:t>6/11/2010</a:t>
            </a:fld>
            <a:endParaRPr>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D7973-B3EF-445E-9C04-7594783FFC14}" type="datetime1">
              <a:rPr lang="en-US" smtClean="0">
                <a:solidFill>
                  <a:srgbClr val="FFFFFF"/>
                </a:solidFill>
              </a:rPr>
              <a:pPr/>
              <a:t>6/11/2010</a:t>
            </a:fld>
            <a:endParaRPr>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p>
            <a:fld id="{DF28FB93-0A08-4E7D-8E63-9EFA29F1E093}" type="slidenum">
              <a:rPr>
                <a:solidFill>
                  <a:srgbClr val="FFFFFF"/>
                </a:solidFill>
              </a:rPr>
              <a:pPr/>
              <a:t>‹#›</a:t>
            </a:fld>
            <a:endParaRPr>
              <a:solidFill>
                <a:srgbClr val="FFFFFF"/>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heme" Target="../theme/theme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image" Target="../media/image1.png"/><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theme" Target="../theme/theme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image" Target="../media/image1.png"/><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slideLayout" Target="../slideLayouts/slideLayout121.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theme" Target="../theme/theme4.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33" Type="http://schemas.openxmlformats.org/officeDocument/2006/relationships/image" Target="../media/image1.png"/><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slideLayout" Target="../slideLayouts/slideLayout152.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theme" Target="../theme/theme5.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31" Type="http://schemas.openxmlformats.org/officeDocument/2006/relationships/slideLayout" Target="../slideLayouts/slideLayout154.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33" Type="http://schemas.openxmlformats.org/officeDocument/2006/relationships/image" Target="../media/image1.png"/><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29" Type="http://schemas.openxmlformats.org/officeDocument/2006/relationships/slideLayout" Target="../slideLayouts/slideLayout183.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theme" Target="../theme/theme6.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slideLayout" Target="../slideLayouts/slideLayout185.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slideLayout" Target="../slideLayouts/slideLayout1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 Type="http://schemas.openxmlformats.org/officeDocument/2006/relationships/slideLayout" Target="../slideLayouts/slideLayout188.xml"/><Relationship Id="rId21" Type="http://schemas.openxmlformats.org/officeDocument/2006/relationships/slideLayout" Target="../slideLayouts/slideLayout206.xml"/><Relationship Id="rId34" Type="http://schemas.openxmlformats.org/officeDocument/2006/relationships/theme" Target="../theme/theme7.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33" Type="http://schemas.openxmlformats.org/officeDocument/2006/relationships/slideLayout" Target="../slideLayouts/slideLayout218.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slideLayout" Target="../slideLayouts/slideLayout205.xml"/><Relationship Id="rId29" Type="http://schemas.openxmlformats.org/officeDocument/2006/relationships/slideLayout" Target="../slideLayouts/slideLayout214.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32" Type="http://schemas.openxmlformats.org/officeDocument/2006/relationships/slideLayout" Target="../slideLayouts/slideLayout217.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slideLayout" Target="../slideLayouts/slideLayout213.xml"/><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31" Type="http://schemas.openxmlformats.org/officeDocument/2006/relationships/slideLayout" Target="../slideLayouts/slideLayout216.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slideLayout" Target="../slideLayouts/slideLayout215.xml"/><Relationship Id="rId35"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18" Type="http://schemas.openxmlformats.org/officeDocument/2006/relationships/slideLayout" Target="../slideLayouts/slideLayout236.xml"/><Relationship Id="rId26" Type="http://schemas.openxmlformats.org/officeDocument/2006/relationships/slideLayout" Target="../slideLayouts/slideLayout244.xml"/><Relationship Id="rId3" Type="http://schemas.openxmlformats.org/officeDocument/2006/relationships/slideLayout" Target="../slideLayouts/slideLayout221.xml"/><Relationship Id="rId21" Type="http://schemas.openxmlformats.org/officeDocument/2006/relationships/slideLayout" Target="../slideLayouts/slideLayout239.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17" Type="http://schemas.openxmlformats.org/officeDocument/2006/relationships/slideLayout" Target="../slideLayouts/slideLayout235.xml"/><Relationship Id="rId25" Type="http://schemas.openxmlformats.org/officeDocument/2006/relationships/slideLayout" Target="../slideLayouts/slideLayout243.xml"/><Relationship Id="rId2" Type="http://schemas.openxmlformats.org/officeDocument/2006/relationships/slideLayout" Target="../slideLayouts/slideLayout220.xml"/><Relationship Id="rId16" Type="http://schemas.openxmlformats.org/officeDocument/2006/relationships/slideLayout" Target="../slideLayouts/slideLayout234.xml"/><Relationship Id="rId20" Type="http://schemas.openxmlformats.org/officeDocument/2006/relationships/slideLayout" Target="../slideLayouts/slideLayout238.xml"/><Relationship Id="rId29" Type="http://schemas.openxmlformats.org/officeDocument/2006/relationships/slideLayout" Target="../slideLayouts/slideLayout247.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24" Type="http://schemas.openxmlformats.org/officeDocument/2006/relationships/slideLayout" Target="../slideLayouts/slideLayout242.xml"/><Relationship Id="rId32" Type="http://schemas.openxmlformats.org/officeDocument/2006/relationships/image" Target="../media/image2.png"/><Relationship Id="rId5" Type="http://schemas.openxmlformats.org/officeDocument/2006/relationships/slideLayout" Target="../slideLayouts/slideLayout223.xml"/><Relationship Id="rId15" Type="http://schemas.openxmlformats.org/officeDocument/2006/relationships/slideLayout" Target="../slideLayouts/slideLayout233.xml"/><Relationship Id="rId23" Type="http://schemas.openxmlformats.org/officeDocument/2006/relationships/slideLayout" Target="../slideLayouts/slideLayout241.xml"/><Relationship Id="rId28" Type="http://schemas.openxmlformats.org/officeDocument/2006/relationships/slideLayout" Target="../slideLayouts/slideLayout246.xml"/><Relationship Id="rId10" Type="http://schemas.openxmlformats.org/officeDocument/2006/relationships/slideLayout" Target="../slideLayouts/slideLayout228.xml"/><Relationship Id="rId19" Type="http://schemas.openxmlformats.org/officeDocument/2006/relationships/slideLayout" Target="../slideLayouts/slideLayout237.xml"/><Relationship Id="rId31" Type="http://schemas.openxmlformats.org/officeDocument/2006/relationships/theme" Target="../theme/theme8.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 Id="rId22" Type="http://schemas.openxmlformats.org/officeDocument/2006/relationships/slideLayout" Target="../slideLayouts/slideLayout240.xml"/><Relationship Id="rId27" Type="http://schemas.openxmlformats.org/officeDocument/2006/relationships/slideLayout" Target="../slideLayouts/slideLayout245.xml"/><Relationship Id="rId30" Type="http://schemas.openxmlformats.org/officeDocument/2006/relationships/slideLayout" Target="../slideLayouts/slideLayout24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slideLayout" Target="../slideLayouts/slideLayout261.xml"/><Relationship Id="rId18" Type="http://schemas.openxmlformats.org/officeDocument/2006/relationships/slideLayout" Target="../slideLayouts/slideLayout266.xml"/><Relationship Id="rId26" Type="http://schemas.openxmlformats.org/officeDocument/2006/relationships/slideLayout" Target="../slideLayouts/slideLayout274.xml"/><Relationship Id="rId3" Type="http://schemas.openxmlformats.org/officeDocument/2006/relationships/slideLayout" Target="../slideLayouts/slideLayout251.xml"/><Relationship Id="rId21" Type="http://schemas.openxmlformats.org/officeDocument/2006/relationships/slideLayout" Target="../slideLayouts/slideLayout269.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17" Type="http://schemas.openxmlformats.org/officeDocument/2006/relationships/slideLayout" Target="../slideLayouts/slideLayout265.xml"/><Relationship Id="rId25" Type="http://schemas.openxmlformats.org/officeDocument/2006/relationships/slideLayout" Target="../slideLayouts/slideLayout273.xml"/><Relationship Id="rId33" Type="http://schemas.openxmlformats.org/officeDocument/2006/relationships/image" Target="../media/image1.png"/><Relationship Id="rId2" Type="http://schemas.openxmlformats.org/officeDocument/2006/relationships/slideLayout" Target="../slideLayouts/slideLayout250.xml"/><Relationship Id="rId16" Type="http://schemas.openxmlformats.org/officeDocument/2006/relationships/slideLayout" Target="../slideLayouts/slideLayout264.xml"/><Relationship Id="rId20" Type="http://schemas.openxmlformats.org/officeDocument/2006/relationships/slideLayout" Target="../slideLayouts/slideLayout268.xml"/><Relationship Id="rId29" Type="http://schemas.openxmlformats.org/officeDocument/2006/relationships/slideLayout" Target="../slideLayouts/slideLayout277.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24" Type="http://schemas.openxmlformats.org/officeDocument/2006/relationships/slideLayout" Target="../slideLayouts/slideLayout272.xml"/><Relationship Id="rId32" Type="http://schemas.openxmlformats.org/officeDocument/2006/relationships/theme" Target="../theme/theme9.xml"/><Relationship Id="rId5" Type="http://schemas.openxmlformats.org/officeDocument/2006/relationships/slideLayout" Target="../slideLayouts/slideLayout253.xml"/><Relationship Id="rId15" Type="http://schemas.openxmlformats.org/officeDocument/2006/relationships/slideLayout" Target="../slideLayouts/slideLayout263.xml"/><Relationship Id="rId23" Type="http://schemas.openxmlformats.org/officeDocument/2006/relationships/slideLayout" Target="../slideLayouts/slideLayout271.xml"/><Relationship Id="rId28" Type="http://schemas.openxmlformats.org/officeDocument/2006/relationships/slideLayout" Target="../slideLayouts/slideLayout276.xml"/><Relationship Id="rId10" Type="http://schemas.openxmlformats.org/officeDocument/2006/relationships/slideLayout" Target="../slideLayouts/slideLayout258.xml"/><Relationship Id="rId19" Type="http://schemas.openxmlformats.org/officeDocument/2006/relationships/slideLayout" Target="../slideLayouts/slideLayout267.xml"/><Relationship Id="rId31" Type="http://schemas.openxmlformats.org/officeDocument/2006/relationships/slideLayout" Target="../slideLayouts/slideLayout279.xml"/><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slideLayout" Target="../slideLayouts/slideLayout262.xml"/><Relationship Id="rId22" Type="http://schemas.openxmlformats.org/officeDocument/2006/relationships/slideLayout" Target="../slideLayouts/slideLayout270.xml"/><Relationship Id="rId27" Type="http://schemas.openxmlformats.org/officeDocument/2006/relationships/slideLayout" Target="../slideLayouts/slideLayout275.xml"/><Relationship Id="rId30" Type="http://schemas.openxmlformats.org/officeDocument/2006/relationships/slideLayout" Target="../slideLayouts/slideLayout2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13"/>
          <p:cNvGrpSpPr>
            <a:grpSpLocks noChangeAspect="1"/>
          </p:cNvGrpSpPr>
          <p:nvPr/>
        </p:nvGrpSpPr>
        <p:grpSpPr>
          <a:xfrm rot="16200000">
            <a:off x="327010" y="4988063"/>
            <a:ext cx="609600" cy="82274"/>
            <a:chOff x="1323975" y="3060700"/>
            <a:chExt cx="6492876" cy="730250"/>
          </a:xfrm>
        </p:grpSpPr>
        <p:sp>
          <p:nvSpPr>
            <p:cNvPr id="15" name="Freeform 5"/>
            <p:cNvSpPr>
              <a:spLocks/>
            </p:cNvSpPr>
            <p:nvPr/>
          </p:nvSpPr>
          <p:spPr bwMode="auto">
            <a:xfrm>
              <a:off x="1323975" y="3063875"/>
              <a:ext cx="811213" cy="719138"/>
            </a:xfrm>
            <a:custGeom>
              <a:avLst/>
              <a:gdLst/>
              <a:ahLst/>
              <a:cxnLst>
                <a:cxn ang="0">
                  <a:pos x="216" y="189"/>
                </a:cxn>
                <a:cxn ang="0">
                  <a:pos x="178" y="189"/>
                </a:cxn>
                <a:cxn ang="0">
                  <a:pos x="178" y="67"/>
                </a:cxn>
                <a:cxn ang="0">
                  <a:pos x="113" y="146"/>
                </a:cxn>
                <a:cxn ang="0">
                  <a:pos x="103" y="146"/>
                </a:cxn>
                <a:cxn ang="0">
                  <a:pos x="38" y="67"/>
                </a:cxn>
                <a:cxn ang="0">
                  <a:pos x="38" y="189"/>
                </a:cxn>
                <a:cxn ang="0">
                  <a:pos x="0" y="189"/>
                </a:cxn>
                <a:cxn ang="0">
                  <a:pos x="0" y="21"/>
                </a:cxn>
                <a:cxn ang="0">
                  <a:pos x="20" y="0"/>
                </a:cxn>
                <a:cxn ang="0">
                  <a:pos x="20" y="0"/>
                </a:cxn>
                <a:cxn ang="0">
                  <a:pos x="38" y="10"/>
                </a:cxn>
                <a:cxn ang="0">
                  <a:pos x="108" y="95"/>
                </a:cxn>
                <a:cxn ang="0">
                  <a:pos x="182" y="7"/>
                </a:cxn>
                <a:cxn ang="0">
                  <a:pos x="196" y="0"/>
                </a:cxn>
                <a:cxn ang="0">
                  <a:pos x="196" y="0"/>
                </a:cxn>
                <a:cxn ang="0">
                  <a:pos x="216" y="20"/>
                </a:cxn>
                <a:cxn ang="0">
                  <a:pos x="216" y="189"/>
                </a:cxn>
              </a:cxnLst>
              <a:rect l="0" t="0" r="r" b="b"/>
              <a:pathLst>
                <a:path w="216" h="189">
                  <a:moveTo>
                    <a:pt x="216" y="189"/>
                  </a:moveTo>
                  <a:cubicBezTo>
                    <a:pt x="178" y="189"/>
                    <a:pt x="178" y="189"/>
                    <a:pt x="178" y="189"/>
                  </a:cubicBezTo>
                  <a:cubicBezTo>
                    <a:pt x="178" y="67"/>
                    <a:pt x="178" y="67"/>
                    <a:pt x="178" y="67"/>
                  </a:cubicBezTo>
                  <a:cubicBezTo>
                    <a:pt x="113" y="146"/>
                    <a:pt x="113" y="146"/>
                    <a:pt x="113" y="146"/>
                  </a:cubicBezTo>
                  <a:cubicBezTo>
                    <a:pt x="110" y="149"/>
                    <a:pt x="106" y="149"/>
                    <a:pt x="103" y="146"/>
                  </a:cubicBezTo>
                  <a:cubicBezTo>
                    <a:pt x="38" y="67"/>
                    <a:pt x="38" y="67"/>
                    <a:pt x="38" y="67"/>
                  </a:cubicBezTo>
                  <a:cubicBezTo>
                    <a:pt x="38" y="189"/>
                    <a:pt x="38" y="189"/>
                    <a:pt x="38" y="189"/>
                  </a:cubicBezTo>
                  <a:cubicBezTo>
                    <a:pt x="0" y="189"/>
                    <a:pt x="0" y="189"/>
                    <a:pt x="0" y="189"/>
                  </a:cubicBezTo>
                  <a:cubicBezTo>
                    <a:pt x="0" y="21"/>
                    <a:pt x="0" y="21"/>
                    <a:pt x="0" y="21"/>
                  </a:cubicBezTo>
                  <a:cubicBezTo>
                    <a:pt x="0" y="10"/>
                    <a:pt x="9" y="0"/>
                    <a:pt x="20" y="0"/>
                  </a:cubicBezTo>
                  <a:cubicBezTo>
                    <a:pt x="20" y="0"/>
                    <a:pt x="20" y="0"/>
                    <a:pt x="20" y="0"/>
                  </a:cubicBezTo>
                  <a:cubicBezTo>
                    <a:pt x="28" y="0"/>
                    <a:pt x="32" y="4"/>
                    <a:pt x="38" y="10"/>
                  </a:cubicBezTo>
                  <a:cubicBezTo>
                    <a:pt x="108" y="95"/>
                    <a:pt x="108" y="95"/>
                    <a:pt x="108" y="95"/>
                  </a:cubicBezTo>
                  <a:cubicBezTo>
                    <a:pt x="182" y="7"/>
                    <a:pt x="182" y="7"/>
                    <a:pt x="182" y="7"/>
                  </a:cubicBezTo>
                  <a:cubicBezTo>
                    <a:pt x="185" y="3"/>
                    <a:pt x="190" y="0"/>
                    <a:pt x="196" y="0"/>
                  </a:cubicBezTo>
                  <a:cubicBezTo>
                    <a:pt x="196" y="0"/>
                    <a:pt x="196" y="0"/>
                    <a:pt x="196" y="0"/>
                  </a:cubicBezTo>
                  <a:cubicBezTo>
                    <a:pt x="207" y="0"/>
                    <a:pt x="216" y="9"/>
                    <a:pt x="216" y="20"/>
                  </a:cubicBezTo>
                  <a:lnTo>
                    <a:pt x="216"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noEditPoints="1"/>
            </p:cNvSpPr>
            <p:nvPr/>
          </p:nvSpPr>
          <p:spPr bwMode="auto">
            <a:xfrm>
              <a:off x="5675313" y="3063875"/>
              <a:ext cx="811213" cy="719138"/>
            </a:xfrm>
            <a:custGeom>
              <a:avLst/>
              <a:gdLst/>
              <a:ahLst/>
              <a:cxnLst>
                <a:cxn ang="0">
                  <a:pos x="0" y="189"/>
                </a:cxn>
                <a:cxn ang="0">
                  <a:pos x="42" y="189"/>
                </a:cxn>
                <a:cxn ang="0">
                  <a:pos x="66" y="138"/>
                </a:cxn>
                <a:cxn ang="0">
                  <a:pos x="148" y="138"/>
                </a:cxn>
                <a:cxn ang="0">
                  <a:pos x="174" y="189"/>
                </a:cxn>
                <a:cxn ang="0">
                  <a:pos x="216" y="189"/>
                </a:cxn>
                <a:cxn ang="0">
                  <a:pos x="124" y="9"/>
                </a:cxn>
                <a:cxn ang="0">
                  <a:pos x="106" y="0"/>
                </a:cxn>
                <a:cxn ang="0">
                  <a:pos x="106" y="0"/>
                </a:cxn>
                <a:cxn ang="0">
                  <a:pos x="89" y="9"/>
                </a:cxn>
                <a:cxn ang="0">
                  <a:pos x="0" y="189"/>
                </a:cxn>
                <a:cxn ang="0">
                  <a:pos x="106" y="55"/>
                </a:cxn>
                <a:cxn ang="0">
                  <a:pos x="133" y="108"/>
                </a:cxn>
                <a:cxn ang="0">
                  <a:pos x="81" y="108"/>
                </a:cxn>
                <a:cxn ang="0">
                  <a:pos x="106" y="55"/>
                </a:cxn>
              </a:cxnLst>
              <a:rect l="0" t="0" r="r" b="b"/>
              <a:pathLst>
                <a:path w="216" h="189">
                  <a:moveTo>
                    <a:pt x="0" y="189"/>
                  </a:moveTo>
                  <a:cubicBezTo>
                    <a:pt x="42" y="189"/>
                    <a:pt x="42" y="189"/>
                    <a:pt x="42" y="189"/>
                  </a:cubicBezTo>
                  <a:cubicBezTo>
                    <a:pt x="66" y="138"/>
                    <a:pt x="66" y="138"/>
                    <a:pt x="66" y="138"/>
                  </a:cubicBezTo>
                  <a:cubicBezTo>
                    <a:pt x="148" y="138"/>
                    <a:pt x="148" y="138"/>
                    <a:pt x="148" y="138"/>
                  </a:cubicBezTo>
                  <a:cubicBezTo>
                    <a:pt x="174" y="189"/>
                    <a:pt x="174" y="189"/>
                    <a:pt x="174" y="189"/>
                  </a:cubicBezTo>
                  <a:cubicBezTo>
                    <a:pt x="216" y="189"/>
                    <a:pt x="216" y="189"/>
                    <a:pt x="216" y="189"/>
                  </a:cubicBezTo>
                  <a:cubicBezTo>
                    <a:pt x="124" y="9"/>
                    <a:pt x="124" y="9"/>
                    <a:pt x="124" y="9"/>
                  </a:cubicBezTo>
                  <a:cubicBezTo>
                    <a:pt x="120" y="3"/>
                    <a:pt x="114" y="0"/>
                    <a:pt x="106" y="0"/>
                  </a:cubicBezTo>
                  <a:cubicBezTo>
                    <a:pt x="106" y="0"/>
                    <a:pt x="106" y="0"/>
                    <a:pt x="106" y="0"/>
                  </a:cubicBezTo>
                  <a:cubicBezTo>
                    <a:pt x="99" y="0"/>
                    <a:pt x="93" y="3"/>
                    <a:pt x="89" y="9"/>
                  </a:cubicBezTo>
                  <a:lnTo>
                    <a:pt x="0" y="189"/>
                  </a:lnTo>
                  <a:close/>
                  <a:moveTo>
                    <a:pt x="106" y="55"/>
                  </a:moveTo>
                  <a:cubicBezTo>
                    <a:pt x="133" y="108"/>
                    <a:pt x="133" y="108"/>
                    <a:pt x="133" y="108"/>
                  </a:cubicBezTo>
                  <a:cubicBezTo>
                    <a:pt x="81" y="108"/>
                    <a:pt x="81" y="108"/>
                    <a:pt x="81" y="108"/>
                  </a:cubicBezTo>
                  <a:lnTo>
                    <a:pt x="106" y="5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
            <p:cNvSpPr>
              <a:spLocks/>
            </p:cNvSpPr>
            <p:nvPr/>
          </p:nvSpPr>
          <p:spPr bwMode="auto">
            <a:xfrm>
              <a:off x="2559050" y="3063875"/>
              <a:ext cx="712788" cy="719138"/>
            </a:xfrm>
            <a:custGeom>
              <a:avLst/>
              <a:gdLst/>
              <a:ahLst/>
              <a:cxnLst>
                <a:cxn ang="0">
                  <a:pos x="190" y="189"/>
                </a:cxn>
                <a:cxn ang="0">
                  <a:pos x="163" y="189"/>
                </a:cxn>
                <a:cxn ang="0">
                  <a:pos x="38" y="63"/>
                </a:cxn>
                <a:cxn ang="0">
                  <a:pos x="38" y="189"/>
                </a:cxn>
                <a:cxn ang="0">
                  <a:pos x="0" y="189"/>
                </a:cxn>
                <a:cxn ang="0">
                  <a:pos x="0" y="21"/>
                </a:cxn>
                <a:cxn ang="0">
                  <a:pos x="21" y="0"/>
                </a:cxn>
                <a:cxn ang="0">
                  <a:pos x="21" y="0"/>
                </a:cxn>
                <a:cxn ang="0">
                  <a:pos x="36" y="7"/>
                </a:cxn>
                <a:cxn ang="0">
                  <a:pos x="152" y="124"/>
                </a:cxn>
                <a:cxn ang="0">
                  <a:pos x="152" y="13"/>
                </a:cxn>
                <a:cxn ang="0">
                  <a:pos x="165" y="0"/>
                </a:cxn>
                <a:cxn ang="0">
                  <a:pos x="178" y="0"/>
                </a:cxn>
                <a:cxn ang="0">
                  <a:pos x="190" y="13"/>
                </a:cxn>
                <a:cxn ang="0">
                  <a:pos x="190" y="189"/>
                </a:cxn>
              </a:cxnLst>
              <a:rect l="0" t="0" r="r" b="b"/>
              <a:pathLst>
                <a:path w="190" h="189">
                  <a:moveTo>
                    <a:pt x="190" y="189"/>
                  </a:moveTo>
                  <a:cubicBezTo>
                    <a:pt x="163" y="189"/>
                    <a:pt x="163" y="189"/>
                    <a:pt x="163" y="189"/>
                  </a:cubicBezTo>
                  <a:cubicBezTo>
                    <a:pt x="38" y="63"/>
                    <a:pt x="38" y="63"/>
                    <a:pt x="38" y="63"/>
                  </a:cubicBezTo>
                  <a:cubicBezTo>
                    <a:pt x="38" y="189"/>
                    <a:pt x="38" y="189"/>
                    <a:pt x="38" y="189"/>
                  </a:cubicBezTo>
                  <a:cubicBezTo>
                    <a:pt x="0" y="189"/>
                    <a:pt x="0" y="189"/>
                    <a:pt x="0" y="189"/>
                  </a:cubicBezTo>
                  <a:cubicBezTo>
                    <a:pt x="0" y="21"/>
                    <a:pt x="0" y="21"/>
                    <a:pt x="0" y="21"/>
                  </a:cubicBezTo>
                  <a:cubicBezTo>
                    <a:pt x="0" y="10"/>
                    <a:pt x="9" y="0"/>
                    <a:pt x="21" y="0"/>
                  </a:cubicBezTo>
                  <a:cubicBezTo>
                    <a:pt x="21" y="0"/>
                    <a:pt x="21" y="0"/>
                    <a:pt x="21" y="0"/>
                  </a:cubicBezTo>
                  <a:cubicBezTo>
                    <a:pt x="27" y="0"/>
                    <a:pt x="32" y="3"/>
                    <a:pt x="36" y="7"/>
                  </a:cubicBezTo>
                  <a:cubicBezTo>
                    <a:pt x="152" y="124"/>
                    <a:pt x="152" y="124"/>
                    <a:pt x="152" y="124"/>
                  </a:cubicBezTo>
                  <a:cubicBezTo>
                    <a:pt x="152" y="13"/>
                    <a:pt x="152" y="13"/>
                    <a:pt x="152" y="13"/>
                  </a:cubicBezTo>
                  <a:cubicBezTo>
                    <a:pt x="152" y="6"/>
                    <a:pt x="158" y="0"/>
                    <a:pt x="165" y="0"/>
                  </a:cubicBezTo>
                  <a:cubicBezTo>
                    <a:pt x="178" y="0"/>
                    <a:pt x="178" y="0"/>
                    <a:pt x="178" y="0"/>
                  </a:cubicBezTo>
                  <a:cubicBezTo>
                    <a:pt x="185" y="0"/>
                    <a:pt x="190" y="6"/>
                    <a:pt x="190" y="13"/>
                  </a:cubicBezTo>
                  <a:lnTo>
                    <a:pt x="19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
            <p:cNvSpPr>
              <a:spLocks noEditPoints="1"/>
            </p:cNvSpPr>
            <p:nvPr/>
          </p:nvSpPr>
          <p:spPr bwMode="auto">
            <a:xfrm>
              <a:off x="3414713" y="3063875"/>
              <a:ext cx="709613" cy="719138"/>
            </a:xfrm>
            <a:custGeom>
              <a:avLst/>
              <a:gdLst/>
              <a:ahLst/>
              <a:cxnLst>
                <a:cxn ang="0">
                  <a:pos x="117" y="5"/>
                </a:cxn>
                <a:cxn ang="0">
                  <a:pos x="72" y="0"/>
                </a:cxn>
                <a:cxn ang="0">
                  <a:pos x="19" y="0"/>
                </a:cxn>
                <a:cxn ang="0">
                  <a:pos x="0" y="19"/>
                </a:cxn>
                <a:cxn ang="0">
                  <a:pos x="0" y="189"/>
                </a:cxn>
                <a:cxn ang="0">
                  <a:pos x="62" y="189"/>
                </a:cxn>
                <a:cxn ang="0">
                  <a:pos x="115" y="183"/>
                </a:cxn>
                <a:cxn ang="0">
                  <a:pos x="189" y="92"/>
                </a:cxn>
                <a:cxn ang="0">
                  <a:pos x="117" y="5"/>
                </a:cxn>
                <a:cxn ang="0">
                  <a:pos x="105" y="149"/>
                </a:cxn>
                <a:cxn ang="0">
                  <a:pos x="62" y="154"/>
                </a:cxn>
                <a:cxn ang="0">
                  <a:pos x="62" y="154"/>
                </a:cxn>
                <a:cxn ang="0">
                  <a:pos x="38" y="154"/>
                </a:cxn>
                <a:cxn ang="0">
                  <a:pos x="38" y="154"/>
                </a:cxn>
                <a:cxn ang="0">
                  <a:pos x="38" y="35"/>
                </a:cxn>
                <a:cxn ang="0">
                  <a:pos x="38" y="35"/>
                </a:cxn>
                <a:cxn ang="0">
                  <a:pos x="68" y="35"/>
                </a:cxn>
                <a:cxn ang="0">
                  <a:pos x="68" y="35"/>
                </a:cxn>
                <a:cxn ang="0">
                  <a:pos x="107" y="39"/>
                </a:cxn>
                <a:cxn ang="0">
                  <a:pos x="150" y="92"/>
                </a:cxn>
                <a:cxn ang="0">
                  <a:pos x="105" y="149"/>
                </a:cxn>
              </a:cxnLst>
              <a:rect l="0" t="0" r="r" b="b"/>
              <a:pathLst>
                <a:path w="189" h="189">
                  <a:moveTo>
                    <a:pt x="117" y="5"/>
                  </a:moveTo>
                  <a:cubicBezTo>
                    <a:pt x="104" y="2"/>
                    <a:pt x="89" y="0"/>
                    <a:pt x="72" y="0"/>
                  </a:cubicBezTo>
                  <a:cubicBezTo>
                    <a:pt x="19" y="0"/>
                    <a:pt x="19" y="0"/>
                    <a:pt x="19" y="0"/>
                  </a:cubicBezTo>
                  <a:cubicBezTo>
                    <a:pt x="9" y="0"/>
                    <a:pt x="0" y="9"/>
                    <a:pt x="0" y="19"/>
                  </a:cubicBezTo>
                  <a:cubicBezTo>
                    <a:pt x="0" y="189"/>
                    <a:pt x="0" y="189"/>
                    <a:pt x="0" y="189"/>
                  </a:cubicBezTo>
                  <a:cubicBezTo>
                    <a:pt x="62" y="189"/>
                    <a:pt x="62" y="189"/>
                    <a:pt x="62" y="189"/>
                  </a:cubicBezTo>
                  <a:cubicBezTo>
                    <a:pt x="84" y="189"/>
                    <a:pt x="100" y="187"/>
                    <a:pt x="115" y="183"/>
                  </a:cubicBezTo>
                  <a:cubicBezTo>
                    <a:pt x="163" y="169"/>
                    <a:pt x="189" y="137"/>
                    <a:pt x="189" y="92"/>
                  </a:cubicBezTo>
                  <a:cubicBezTo>
                    <a:pt x="189" y="47"/>
                    <a:pt x="164" y="16"/>
                    <a:pt x="117" y="5"/>
                  </a:cubicBezTo>
                  <a:close/>
                  <a:moveTo>
                    <a:pt x="105" y="149"/>
                  </a:moveTo>
                  <a:cubicBezTo>
                    <a:pt x="94" y="152"/>
                    <a:pt x="79" y="154"/>
                    <a:pt x="62" y="154"/>
                  </a:cubicBezTo>
                  <a:cubicBezTo>
                    <a:pt x="62" y="154"/>
                    <a:pt x="62" y="154"/>
                    <a:pt x="62" y="154"/>
                  </a:cubicBezTo>
                  <a:cubicBezTo>
                    <a:pt x="38" y="154"/>
                    <a:pt x="38" y="154"/>
                    <a:pt x="38" y="154"/>
                  </a:cubicBezTo>
                  <a:cubicBezTo>
                    <a:pt x="38" y="154"/>
                    <a:pt x="38" y="154"/>
                    <a:pt x="38" y="154"/>
                  </a:cubicBezTo>
                  <a:cubicBezTo>
                    <a:pt x="38" y="35"/>
                    <a:pt x="38" y="35"/>
                    <a:pt x="38" y="35"/>
                  </a:cubicBezTo>
                  <a:cubicBezTo>
                    <a:pt x="38" y="35"/>
                    <a:pt x="38" y="35"/>
                    <a:pt x="38" y="35"/>
                  </a:cubicBezTo>
                  <a:cubicBezTo>
                    <a:pt x="68" y="35"/>
                    <a:pt x="68" y="35"/>
                    <a:pt x="68" y="35"/>
                  </a:cubicBezTo>
                  <a:cubicBezTo>
                    <a:pt x="68" y="35"/>
                    <a:pt x="68" y="35"/>
                    <a:pt x="68" y="35"/>
                  </a:cubicBezTo>
                  <a:cubicBezTo>
                    <a:pt x="86" y="35"/>
                    <a:pt x="97" y="36"/>
                    <a:pt x="107" y="39"/>
                  </a:cubicBezTo>
                  <a:cubicBezTo>
                    <a:pt x="136" y="47"/>
                    <a:pt x="150" y="64"/>
                    <a:pt x="150" y="92"/>
                  </a:cubicBezTo>
                  <a:cubicBezTo>
                    <a:pt x="150" y="121"/>
                    <a:pt x="135" y="140"/>
                    <a:pt x="105" y="149"/>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noEditPoints="1"/>
            </p:cNvSpPr>
            <p:nvPr/>
          </p:nvSpPr>
          <p:spPr bwMode="auto">
            <a:xfrm>
              <a:off x="6577013" y="3063875"/>
              <a:ext cx="615950" cy="719138"/>
            </a:xfrm>
            <a:custGeom>
              <a:avLst/>
              <a:gdLst/>
              <a:ahLst/>
              <a:cxnLst>
                <a:cxn ang="0">
                  <a:pos x="113" y="114"/>
                </a:cxn>
                <a:cxn ang="0">
                  <a:pos x="158" y="59"/>
                </a:cxn>
                <a:cxn ang="0">
                  <a:pos x="82" y="0"/>
                </a:cxn>
                <a:cxn ang="0">
                  <a:pos x="19" y="0"/>
                </a:cxn>
                <a:cxn ang="0">
                  <a:pos x="0" y="19"/>
                </a:cxn>
                <a:cxn ang="0">
                  <a:pos x="0" y="189"/>
                </a:cxn>
                <a:cxn ang="0">
                  <a:pos x="38" y="189"/>
                </a:cxn>
                <a:cxn ang="0">
                  <a:pos x="38" y="119"/>
                </a:cxn>
                <a:cxn ang="0">
                  <a:pos x="72" y="119"/>
                </a:cxn>
                <a:cxn ang="0">
                  <a:pos x="119" y="189"/>
                </a:cxn>
                <a:cxn ang="0">
                  <a:pos x="164" y="189"/>
                </a:cxn>
                <a:cxn ang="0">
                  <a:pos x="113" y="114"/>
                </a:cxn>
                <a:cxn ang="0">
                  <a:pos x="38" y="84"/>
                </a:cxn>
                <a:cxn ang="0">
                  <a:pos x="38" y="35"/>
                </a:cxn>
                <a:cxn ang="0">
                  <a:pos x="85" y="35"/>
                </a:cxn>
                <a:cxn ang="0">
                  <a:pos x="118" y="60"/>
                </a:cxn>
                <a:cxn ang="0">
                  <a:pos x="77" y="84"/>
                </a:cxn>
                <a:cxn ang="0">
                  <a:pos x="38" y="84"/>
                </a:cxn>
              </a:cxnLst>
              <a:rect l="0" t="0" r="r" b="b"/>
              <a:pathLst>
                <a:path w="164" h="189">
                  <a:moveTo>
                    <a:pt x="113" y="114"/>
                  </a:moveTo>
                  <a:cubicBezTo>
                    <a:pt x="142" y="106"/>
                    <a:pt x="158" y="87"/>
                    <a:pt x="158" y="59"/>
                  </a:cubicBezTo>
                  <a:cubicBezTo>
                    <a:pt x="158" y="23"/>
                    <a:pt x="129" y="0"/>
                    <a:pt x="82" y="0"/>
                  </a:cubicBezTo>
                  <a:cubicBezTo>
                    <a:pt x="19" y="0"/>
                    <a:pt x="19" y="0"/>
                    <a:pt x="19" y="0"/>
                  </a:cubicBezTo>
                  <a:cubicBezTo>
                    <a:pt x="8" y="0"/>
                    <a:pt x="0" y="9"/>
                    <a:pt x="0" y="19"/>
                  </a:cubicBezTo>
                  <a:cubicBezTo>
                    <a:pt x="0" y="189"/>
                    <a:pt x="0" y="189"/>
                    <a:pt x="0" y="189"/>
                  </a:cubicBezTo>
                  <a:cubicBezTo>
                    <a:pt x="38" y="189"/>
                    <a:pt x="38" y="189"/>
                    <a:pt x="38" y="189"/>
                  </a:cubicBezTo>
                  <a:cubicBezTo>
                    <a:pt x="38" y="119"/>
                    <a:pt x="38" y="119"/>
                    <a:pt x="38" y="119"/>
                  </a:cubicBezTo>
                  <a:cubicBezTo>
                    <a:pt x="72" y="119"/>
                    <a:pt x="72" y="119"/>
                    <a:pt x="72" y="119"/>
                  </a:cubicBezTo>
                  <a:cubicBezTo>
                    <a:pt x="119" y="189"/>
                    <a:pt x="119" y="189"/>
                    <a:pt x="119" y="189"/>
                  </a:cubicBezTo>
                  <a:cubicBezTo>
                    <a:pt x="164" y="189"/>
                    <a:pt x="164" y="189"/>
                    <a:pt x="164" y="189"/>
                  </a:cubicBezTo>
                  <a:lnTo>
                    <a:pt x="113" y="114"/>
                  </a:lnTo>
                  <a:close/>
                  <a:moveTo>
                    <a:pt x="38" y="84"/>
                  </a:moveTo>
                  <a:cubicBezTo>
                    <a:pt x="38" y="35"/>
                    <a:pt x="38" y="35"/>
                    <a:pt x="38" y="35"/>
                  </a:cubicBezTo>
                  <a:cubicBezTo>
                    <a:pt x="85" y="35"/>
                    <a:pt x="85" y="35"/>
                    <a:pt x="85" y="35"/>
                  </a:cubicBezTo>
                  <a:cubicBezTo>
                    <a:pt x="98" y="35"/>
                    <a:pt x="118" y="39"/>
                    <a:pt x="118" y="60"/>
                  </a:cubicBezTo>
                  <a:cubicBezTo>
                    <a:pt x="118" y="70"/>
                    <a:pt x="114" y="84"/>
                    <a:pt x="77" y="84"/>
                  </a:cubicBezTo>
                  <a:lnTo>
                    <a:pt x="38" y="8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0"/>
            <p:cNvSpPr>
              <a:spLocks/>
            </p:cNvSpPr>
            <p:nvPr/>
          </p:nvSpPr>
          <p:spPr bwMode="auto">
            <a:xfrm>
              <a:off x="2276475" y="3063875"/>
              <a:ext cx="142875" cy="719138"/>
            </a:xfrm>
            <a:custGeom>
              <a:avLst/>
              <a:gdLst/>
              <a:ahLst/>
              <a:cxnLst>
                <a:cxn ang="0">
                  <a:pos x="0" y="189"/>
                </a:cxn>
                <a:cxn ang="0">
                  <a:pos x="38" y="189"/>
                </a:cxn>
                <a:cxn ang="0">
                  <a:pos x="38" y="13"/>
                </a:cxn>
                <a:cxn ang="0">
                  <a:pos x="25" y="0"/>
                </a:cxn>
                <a:cxn ang="0">
                  <a:pos x="13" y="0"/>
                </a:cxn>
                <a:cxn ang="0">
                  <a:pos x="0" y="13"/>
                </a:cxn>
                <a:cxn ang="0">
                  <a:pos x="0" y="189"/>
                </a:cxn>
              </a:cxnLst>
              <a:rect l="0" t="0" r="r" b="b"/>
              <a:pathLst>
                <a:path w="38" h="189">
                  <a:moveTo>
                    <a:pt x="0" y="189"/>
                  </a:moveTo>
                  <a:cubicBezTo>
                    <a:pt x="38" y="189"/>
                    <a:pt x="38" y="189"/>
                    <a:pt x="38" y="189"/>
                  </a:cubicBezTo>
                  <a:cubicBezTo>
                    <a:pt x="38" y="13"/>
                    <a:pt x="38" y="13"/>
                    <a:pt x="38" y="13"/>
                  </a:cubicBezTo>
                  <a:cubicBezTo>
                    <a:pt x="38" y="6"/>
                    <a:pt x="32" y="0"/>
                    <a:pt x="25" y="0"/>
                  </a:cubicBezTo>
                  <a:cubicBezTo>
                    <a:pt x="13" y="0"/>
                    <a:pt x="13" y="0"/>
                    <a:pt x="13" y="0"/>
                  </a:cubicBezTo>
                  <a:cubicBezTo>
                    <a:pt x="6" y="0"/>
                    <a:pt x="0" y="6"/>
                    <a:pt x="0" y="13"/>
                  </a:cubicBezTo>
                  <a:lnTo>
                    <a:pt x="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p:nvSpPr>
          <p:spPr bwMode="auto">
            <a:xfrm>
              <a:off x="4935538" y="3063875"/>
              <a:ext cx="654050" cy="719138"/>
            </a:xfrm>
            <a:custGeom>
              <a:avLst/>
              <a:gdLst/>
              <a:ahLst/>
              <a:cxnLst>
                <a:cxn ang="0">
                  <a:pos x="174" y="189"/>
                </a:cxn>
                <a:cxn ang="0">
                  <a:pos x="137" y="189"/>
                </a:cxn>
                <a:cxn ang="0">
                  <a:pos x="137" y="111"/>
                </a:cxn>
                <a:cxn ang="0">
                  <a:pos x="38" y="111"/>
                </a:cxn>
                <a:cxn ang="0">
                  <a:pos x="38" y="189"/>
                </a:cxn>
                <a:cxn ang="0">
                  <a:pos x="0" y="189"/>
                </a:cxn>
                <a:cxn ang="0">
                  <a:pos x="0" y="13"/>
                </a:cxn>
                <a:cxn ang="0">
                  <a:pos x="13" y="0"/>
                </a:cxn>
                <a:cxn ang="0">
                  <a:pos x="25" y="0"/>
                </a:cxn>
                <a:cxn ang="0">
                  <a:pos x="38" y="13"/>
                </a:cxn>
                <a:cxn ang="0">
                  <a:pos x="38" y="76"/>
                </a:cxn>
                <a:cxn ang="0">
                  <a:pos x="137" y="76"/>
                </a:cxn>
                <a:cxn ang="0">
                  <a:pos x="137" y="13"/>
                </a:cxn>
                <a:cxn ang="0">
                  <a:pos x="149" y="0"/>
                </a:cxn>
                <a:cxn ang="0">
                  <a:pos x="162" y="0"/>
                </a:cxn>
                <a:cxn ang="0">
                  <a:pos x="174" y="13"/>
                </a:cxn>
                <a:cxn ang="0">
                  <a:pos x="174" y="189"/>
                </a:cxn>
              </a:cxnLst>
              <a:rect l="0" t="0" r="r" b="b"/>
              <a:pathLst>
                <a:path w="174" h="189">
                  <a:moveTo>
                    <a:pt x="174" y="189"/>
                  </a:moveTo>
                  <a:cubicBezTo>
                    <a:pt x="137" y="189"/>
                    <a:pt x="137" y="189"/>
                    <a:pt x="137" y="189"/>
                  </a:cubicBezTo>
                  <a:cubicBezTo>
                    <a:pt x="137" y="111"/>
                    <a:pt x="137" y="111"/>
                    <a:pt x="137" y="111"/>
                  </a:cubicBezTo>
                  <a:cubicBezTo>
                    <a:pt x="38" y="111"/>
                    <a:pt x="38" y="111"/>
                    <a:pt x="38" y="111"/>
                  </a:cubicBezTo>
                  <a:cubicBezTo>
                    <a:pt x="38" y="189"/>
                    <a:pt x="38" y="189"/>
                    <a:pt x="38" y="189"/>
                  </a:cubicBezTo>
                  <a:cubicBezTo>
                    <a:pt x="0" y="189"/>
                    <a:pt x="0" y="189"/>
                    <a:pt x="0" y="189"/>
                  </a:cubicBezTo>
                  <a:cubicBezTo>
                    <a:pt x="0" y="13"/>
                    <a:pt x="0" y="13"/>
                    <a:pt x="0" y="13"/>
                  </a:cubicBezTo>
                  <a:cubicBezTo>
                    <a:pt x="0" y="6"/>
                    <a:pt x="6" y="0"/>
                    <a:pt x="13" y="0"/>
                  </a:cubicBezTo>
                  <a:cubicBezTo>
                    <a:pt x="25" y="0"/>
                    <a:pt x="25" y="0"/>
                    <a:pt x="25" y="0"/>
                  </a:cubicBezTo>
                  <a:cubicBezTo>
                    <a:pt x="32" y="0"/>
                    <a:pt x="38" y="6"/>
                    <a:pt x="38" y="13"/>
                  </a:cubicBezTo>
                  <a:cubicBezTo>
                    <a:pt x="38" y="76"/>
                    <a:pt x="38" y="76"/>
                    <a:pt x="38" y="76"/>
                  </a:cubicBezTo>
                  <a:cubicBezTo>
                    <a:pt x="137" y="76"/>
                    <a:pt x="137" y="76"/>
                    <a:pt x="137" y="76"/>
                  </a:cubicBezTo>
                  <a:cubicBezTo>
                    <a:pt x="137" y="13"/>
                    <a:pt x="137" y="13"/>
                    <a:pt x="137" y="13"/>
                  </a:cubicBezTo>
                  <a:cubicBezTo>
                    <a:pt x="137" y="6"/>
                    <a:pt x="142" y="0"/>
                    <a:pt x="149" y="0"/>
                  </a:cubicBezTo>
                  <a:cubicBezTo>
                    <a:pt x="162" y="0"/>
                    <a:pt x="162" y="0"/>
                    <a:pt x="162" y="0"/>
                  </a:cubicBezTo>
                  <a:cubicBezTo>
                    <a:pt x="169" y="0"/>
                    <a:pt x="174" y="6"/>
                    <a:pt x="174" y="13"/>
                  </a:cubicBezTo>
                  <a:lnTo>
                    <a:pt x="17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p:nvSpPr>
          <p:spPr bwMode="auto">
            <a:xfrm>
              <a:off x="4203700" y="3060700"/>
              <a:ext cx="604838" cy="730250"/>
            </a:xfrm>
            <a:custGeom>
              <a:avLst/>
              <a:gdLst/>
              <a:ahLst/>
              <a:cxnLst>
                <a:cxn ang="0">
                  <a:pos x="90" y="78"/>
                </a:cxn>
                <a:cxn ang="0">
                  <a:pos x="46" y="56"/>
                </a:cxn>
                <a:cxn ang="0">
                  <a:pos x="83" y="36"/>
                </a:cxn>
                <a:cxn ang="0">
                  <a:pos x="139" y="49"/>
                </a:cxn>
                <a:cxn ang="0">
                  <a:pos x="140" y="49"/>
                </a:cxn>
                <a:cxn ang="0">
                  <a:pos x="145" y="47"/>
                </a:cxn>
                <a:cxn ang="0">
                  <a:pos x="156" y="25"/>
                </a:cxn>
                <a:cxn ang="0">
                  <a:pos x="156" y="23"/>
                </a:cxn>
                <a:cxn ang="0">
                  <a:pos x="153" y="18"/>
                </a:cxn>
                <a:cxn ang="0">
                  <a:pos x="152" y="17"/>
                </a:cxn>
                <a:cxn ang="0">
                  <a:pos x="81" y="0"/>
                </a:cxn>
                <a:cxn ang="0">
                  <a:pos x="7" y="57"/>
                </a:cxn>
                <a:cxn ang="0">
                  <a:pos x="25" y="96"/>
                </a:cxn>
                <a:cxn ang="0">
                  <a:pos x="80" y="113"/>
                </a:cxn>
                <a:cxn ang="0">
                  <a:pos x="122" y="133"/>
                </a:cxn>
                <a:cxn ang="0">
                  <a:pos x="78" y="157"/>
                </a:cxn>
                <a:cxn ang="0">
                  <a:pos x="22" y="142"/>
                </a:cxn>
                <a:cxn ang="0">
                  <a:pos x="18" y="139"/>
                </a:cxn>
                <a:cxn ang="0">
                  <a:pos x="15" y="143"/>
                </a:cxn>
                <a:cxn ang="0">
                  <a:pos x="2" y="166"/>
                </a:cxn>
                <a:cxn ang="0">
                  <a:pos x="0" y="170"/>
                </a:cxn>
                <a:cxn ang="0">
                  <a:pos x="4" y="172"/>
                </a:cxn>
                <a:cxn ang="0">
                  <a:pos x="77" y="192"/>
                </a:cxn>
                <a:cxn ang="0">
                  <a:pos x="161" y="132"/>
                </a:cxn>
                <a:cxn ang="0">
                  <a:pos x="90" y="78"/>
                </a:cxn>
              </a:cxnLst>
              <a:rect l="0" t="0" r="r" b="b"/>
              <a:pathLst>
                <a:path w="161" h="192">
                  <a:moveTo>
                    <a:pt x="90" y="78"/>
                  </a:moveTo>
                  <a:cubicBezTo>
                    <a:pt x="63" y="74"/>
                    <a:pt x="46" y="71"/>
                    <a:pt x="46" y="56"/>
                  </a:cubicBezTo>
                  <a:cubicBezTo>
                    <a:pt x="46" y="43"/>
                    <a:pt x="60" y="36"/>
                    <a:pt x="83" y="36"/>
                  </a:cubicBezTo>
                  <a:cubicBezTo>
                    <a:pt x="109" y="36"/>
                    <a:pt x="130" y="45"/>
                    <a:pt x="139" y="49"/>
                  </a:cubicBezTo>
                  <a:cubicBezTo>
                    <a:pt x="139" y="49"/>
                    <a:pt x="139" y="49"/>
                    <a:pt x="140" y="49"/>
                  </a:cubicBezTo>
                  <a:cubicBezTo>
                    <a:pt x="142" y="49"/>
                    <a:pt x="144" y="49"/>
                    <a:pt x="145" y="47"/>
                  </a:cubicBezTo>
                  <a:cubicBezTo>
                    <a:pt x="156" y="25"/>
                    <a:pt x="156" y="25"/>
                    <a:pt x="156" y="25"/>
                  </a:cubicBezTo>
                  <a:cubicBezTo>
                    <a:pt x="156" y="24"/>
                    <a:pt x="156" y="23"/>
                    <a:pt x="156" y="23"/>
                  </a:cubicBezTo>
                  <a:cubicBezTo>
                    <a:pt x="156" y="21"/>
                    <a:pt x="155" y="19"/>
                    <a:pt x="153" y="18"/>
                  </a:cubicBezTo>
                  <a:cubicBezTo>
                    <a:pt x="152" y="17"/>
                    <a:pt x="152" y="17"/>
                    <a:pt x="152" y="17"/>
                  </a:cubicBezTo>
                  <a:cubicBezTo>
                    <a:pt x="133" y="7"/>
                    <a:pt x="106" y="0"/>
                    <a:pt x="81" y="0"/>
                  </a:cubicBezTo>
                  <a:cubicBezTo>
                    <a:pt x="35" y="0"/>
                    <a:pt x="7" y="22"/>
                    <a:pt x="7" y="57"/>
                  </a:cubicBezTo>
                  <a:cubicBezTo>
                    <a:pt x="7" y="75"/>
                    <a:pt x="13" y="87"/>
                    <a:pt x="25" y="96"/>
                  </a:cubicBezTo>
                  <a:cubicBezTo>
                    <a:pt x="40" y="107"/>
                    <a:pt x="61" y="110"/>
                    <a:pt x="80" y="113"/>
                  </a:cubicBezTo>
                  <a:cubicBezTo>
                    <a:pt x="106" y="116"/>
                    <a:pt x="122" y="119"/>
                    <a:pt x="122" y="133"/>
                  </a:cubicBezTo>
                  <a:cubicBezTo>
                    <a:pt x="122" y="155"/>
                    <a:pt x="91" y="157"/>
                    <a:pt x="78" y="157"/>
                  </a:cubicBezTo>
                  <a:cubicBezTo>
                    <a:pt x="57" y="157"/>
                    <a:pt x="38" y="152"/>
                    <a:pt x="22" y="142"/>
                  </a:cubicBezTo>
                  <a:cubicBezTo>
                    <a:pt x="18" y="139"/>
                    <a:pt x="18" y="139"/>
                    <a:pt x="18" y="139"/>
                  </a:cubicBezTo>
                  <a:cubicBezTo>
                    <a:pt x="15" y="143"/>
                    <a:pt x="15" y="143"/>
                    <a:pt x="15" y="143"/>
                  </a:cubicBezTo>
                  <a:cubicBezTo>
                    <a:pt x="2" y="166"/>
                    <a:pt x="2" y="166"/>
                    <a:pt x="2" y="166"/>
                  </a:cubicBezTo>
                  <a:cubicBezTo>
                    <a:pt x="0" y="170"/>
                    <a:pt x="0" y="170"/>
                    <a:pt x="0" y="170"/>
                  </a:cubicBezTo>
                  <a:cubicBezTo>
                    <a:pt x="4" y="172"/>
                    <a:pt x="4" y="172"/>
                    <a:pt x="4" y="172"/>
                  </a:cubicBezTo>
                  <a:cubicBezTo>
                    <a:pt x="18" y="181"/>
                    <a:pt x="42" y="192"/>
                    <a:pt x="77" y="192"/>
                  </a:cubicBezTo>
                  <a:cubicBezTo>
                    <a:pt x="128" y="192"/>
                    <a:pt x="161" y="169"/>
                    <a:pt x="161" y="132"/>
                  </a:cubicBezTo>
                  <a:cubicBezTo>
                    <a:pt x="161" y="88"/>
                    <a:pt x="122" y="82"/>
                    <a:pt x="90" y="7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p:nvSpPr>
          <p:spPr bwMode="auto">
            <a:xfrm>
              <a:off x="7294563" y="3063875"/>
              <a:ext cx="522288" cy="719138"/>
            </a:xfrm>
            <a:custGeom>
              <a:avLst/>
              <a:gdLst/>
              <a:ahLst/>
              <a:cxnLst>
                <a:cxn ang="0">
                  <a:pos x="128" y="104"/>
                </a:cxn>
                <a:cxn ang="0">
                  <a:pos x="121" y="111"/>
                </a:cxn>
                <a:cxn ang="0">
                  <a:pos x="38" y="111"/>
                </a:cxn>
                <a:cxn ang="0">
                  <a:pos x="38" y="154"/>
                </a:cxn>
                <a:cxn ang="0">
                  <a:pos x="139" y="154"/>
                </a:cxn>
                <a:cxn ang="0">
                  <a:pos x="139" y="189"/>
                </a:cxn>
                <a:cxn ang="0">
                  <a:pos x="0" y="189"/>
                </a:cxn>
                <a:cxn ang="0">
                  <a:pos x="0" y="19"/>
                </a:cxn>
                <a:cxn ang="0">
                  <a:pos x="19" y="0"/>
                </a:cxn>
                <a:cxn ang="0">
                  <a:pos x="130" y="0"/>
                </a:cxn>
                <a:cxn ang="0">
                  <a:pos x="137" y="7"/>
                </a:cxn>
                <a:cxn ang="0">
                  <a:pos x="137" y="28"/>
                </a:cxn>
                <a:cxn ang="0">
                  <a:pos x="130" y="35"/>
                </a:cxn>
                <a:cxn ang="0">
                  <a:pos x="38" y="35"/>
                </a:cxn>
                <a:cxn ang="0">
                  <a:pos x="38" y="76"/>
                </a:cxn>
                <a:cxn ang="0">
                  <a:pos x="121" y="76"/>
                </a:cxn>
                <a:cxn ang="0">
                  <a:pos x="128" y="83"/>
                </a:cxn>
                <a:cxn ang="0">
                  <a:pos x="128" y="104"/>
                </a:cxn>
              </a:cxnLst>
              <a:rect l="0" t="0" r="r" b="b"/>
              <a:pathLst>
                <a:path w="139" h="189">
                  <a:moveTo>
                    <a:pt x="128" y="104"/>
                  </a:moveTo>
                  <a:cubicBezTo>
                    <a:pt x="128" y="108"/>
                    <a:pt x="124" y="111"/>
                    <a:pt x="121" y="111"/>
                  </a:cubicBezTo>
                  <a:cubicBezTo>
                    <a:pt x="38" y="111"/>
                    <a:pt x="38" y="111"/>
                    <a:pt x="38" y="111"/>
                  </a:cubicBezTo>
                  <a:cubicBezTo>
                    <a:pt x="38" y="154"/>
                    <a:pt x="38" y="154"/>
                    <a:pt x="38" y="154"/>
                  </a:cubicBezTo>
                  <a:cubicBezTo>
                    <a:pt x="139" y="154"/>
                    <a:pt x="139" y="154"/>
                    <a:pt x="139" y="154"/>
                  </a:cubicBezTo>
                  <a:cubicBezTo>
                    <a:pt x="139" y="189"/>
                    <a:pt x="139" y="189"/>
                    <a:pt x="139" y="189"/>
                  </a:cubicBezTo>
                  <a:cubicBezTo>
                    <a:pt x="0" y="189"/>
                    <a:pt x="0" y="189"/>
                    <a:pt x="0" y="189"/>
                  </a:cubicBezTo>
                  <a:cubicBezTo>
                    <a:pt x="0" y="19"/>
                    <a:pt x="0" y="19"/>
                    <a:pt x="0" y="19"/>
                  </a:cubicBezTo>
                  <a:cubicBezTo>
                    <a:pt x="0" y="9"/>
                    <a:pt x="9" y="0"/>
                    <a:pt x="19" y="0"/>
                  </a:cubicBezTo>
                  <a:cubicBezTo>
                    <a:pt x="130" y="0"/>
                    <a:pt x="130" y="0"/>
                    <a:pt x="130" y="0"/>
                  </a:cubicBezTo>
                  <a:cubicBezTo>
                    <a:pt x="134" y="0"/>
                    <a:pt x="137" y="3"/>
                    <a:pt x="137" y="7"/>
                  </a:cubicBezTo>
                  <a:cubicBezTo>
                    <a:pt x="137" y="28"/>
                    <a:pt x="137" y="28"/>
                    <a:pt x="137" y="28"/>
                  </a:cubicBezTo>
                  <a:cubicBezTo>
                    <a:pt x="137" y="33"/>
                    <a:pt x="134" y="35"/>
                    <a:pt x="130" y="35"/>
                  </a:cubicBezTo>
                  <a:cubicBezTo>
                    <a:pt x="38" y="35"/>
                    <a:pt x="38" y="35"/>
                    <a:pt x="38" y="35"/>
                  </a:cubicBezTo>
                  <a:cubicBezTo>
                    <a:pt x="38" y="76"/>
                    <a:pt x="38" y="76"/>
                    <a:pt x="38" y="76"/>
                  </a:cubicBezTo>
                  <a:cubicBezTo>
                    <a:pt x="121" y="76"/>
                    <a:pt x="121" y="76"/>
                    <a:pt x="121" y="76"/>
                  </a:cubicBezTo>
                  <a:cubicBezTo>
                    <a:pt x="124" y="76"/>
                    <a:pt x="128" y="78"/>
                    <a:pt x="128" y="83"/>
                  </a:cubicBezTo>
                  <a:lnTo>
                    <a:pt x="128" y="10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344613" y="328706"/>
            <a:ext cx="5970588" cy="381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4614" y="1333500"/>
            <a:ext cx="7342187" cy="40005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6200000">
            <a:off x="354763" y="800940"/>
            <a:ext cx="570000" cy="365125"/>
          </a:xfrm>
          <a:prstGeom prst="rect">
            <a:avLst/>
          </a:prstGeom>
        </p:spPr>
        <p:txBody>
          <a:bodyPr vert="horz" lIns="0" tIns="0" rIns="0" bIns="0" rtlCol="0" anchor="ctr"/>
          <a:lstStyle>
            <a:lvl1pPr marL="0" algn="r" defTabSz="914400" rtl="0" eaLnBrk="1" latinLnBrk="0" hangingPunct="1">
              <a:defRPr lang="en-US" sz="850" b="0" kern="1200" smtClean="0">
                <a:solidFill>
                  <a:schemeClr val="tx1"/>
                </a:solidFill>
                <a:latin typeface="+mn-lt"/>
                <a:ea typeface="+mn-ea"/>
                <a:cs typeface="+mn-cs"/>
              </a:defRPr>
            </a:lvl1pPr>
          </a:lstStyle>
          <a:p>
            <a:fld id="{6E35156C-6066-4302-96FB-999AA2E5E3A9}" type="datetime1">
              <a:rPr lang="en-US" smtClean="0"/>
              <a:pPr/>
              <a:t>6/11/2010</a:t>
            </a:fld>
            <a:endParaRPr lang="en-US" dirty="0"/>
          </a:p>
        </p:txBody>
      </p:sp>
      <p:sp>
        <p:nvSpPr>
          <p:cNvPr id="5" name="Footer Placeholder 4"/>
          <p:cNvSpPr>
            <a:spLocks noGrp="1"/>
          </p:cNvSpPr>
          <p:nvPr>
            <p:ph type="ftr" sz="quarter" idx="3"/>
          </p:nvPr>
        </p:nvSpPr>
        <p:spPr>
          <a:xfrm rot="16200000">
            <a:off x="-260237" y="2070028"/>
            <a:ext cx="1800000" cy="365125"/>
          </a:xfrm>
          <a:prstGeom prst="rect">
            <a:avLst/>
          </a:prstGeom>
        </p:spPr>
        <p:txBody>
          <a:bodyPr vert="horz" lIns="0" tIns="0" rIns="0" bIns="0" rtlCol="0" anchor="ctr"/>
          <a:lstStyle>
            <a:lvl1pPr algn="ctr">
              <a:defRPr sz="850" b="1">
                <a:solidFill>
                  <a:schemeClr val="tx1"/>
                </a:solidFill>
              </a:defRPr>
            </a:lvl1pPr>
          </a:lstStyle>
          <a:p>
            <a:endParaRPr lang="en-US"/>
          </a:p>
        </p:txBody>
      </p:sp>
      <p:sp>
        <p:nvSpPr>
          <p:cNvPr id="6" name="Slide Number Placeholder 5"/>
          <p:cNvSpPr>
            <a:spLocks noGrp="1"/>
          </p:cNvSpPr>
          <p:nvPr>
            <p:ph type="sldNum" sz="quarter" idx="4"/>
          </p:nvPr>
        </p:nvSpPr>
        <p:spPr>
          <a:xfrm rot="16200000">
            <a:off x="519763" y="318440"/>
            <a:ext cx="240000" cy="365125"/>
          </a:xfrm>
          <a:prstGeom prst="rect">
            <a:avLst/>
          </a:prstGeom>
        </p:spPr>
        <p:txBody>
          <a:bodyPr vert="horz" lIns="0" tIns="0" rIns="0" bIns="0" rtlCol="0" anchor="ctr"/>
          <a:lstStyle>
            <a:lvl1pPr marL="0" algn="r" defTabSz="914400" rtl="0" eaLnBrk="1" latinLnBrk="0" hangingPunct="1">
              <a:defRPr lang="en-US" sz="850" b="0" kern="1200" smtClean="0">
                <a:solidFill>
                  <a:schemeClr val="tx1"/>
                </a:solidFill>
                <a:latin typeface="+mn-lt"/>
                <a:ea typeface="+mn-ea"/>
                <a:cs typeface="+mn-cs"/>
              </a:defRPr>
            </a:lvl1pPr>
          </a:lstStyle>
          <a:p>
            <a:fld id="{DF28FB93-0A08-4E7D-8E63-9EFA29F1E093}" type="slidenum">
              <a:rPr lang="en-US" smtClean="0"/>
              <a:pPr/>
              <a:t>‹#›</a:t>
            </a:fld>
            <a:endParaRPr lang="en-US"/>
          </a:p>
        </p:txBody>
      </p:sp>
      <p:cxnSp>
        <p:nvCxnSpPr>
          <p:cNvPr id="8" name="Straight Connector 7"/>
          <p:cNvCxnSpPr/>
          <p:nvPr/>
        </p:nvCxnSpPr>
        <p:spPr>
          <a:xfrm rot="5400000">
            <a:off x="-1602008" y="2856706"/>
            <a:ext cx="4953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8" descr="logo 1200.png"/>
          <p:cNvPicPr>
            <a:picLocks noChangeAspect="1"/>
          </p:cNvPicPr>
          <p:nvPr/>
        </p:nvPicPr>
        <p:blipFill>
          <a:blip r:embed="rId32" cstate="print"/>
          <a:stretch>
            <a:fillRect/>
          </a:stretch>
        </p:blipFill>
        <p:spPr>
          <a:xfrm>
            <a:off x="439203" y="4395000"/>
            <a:ext cx="359561" cy="300000"/>
          </a:xfrm>
          <a:prstGeom prst="rect">
            <a:avLst/>
          </a:prstGeom>
        </p:spPr>
      </p:pic>
    </p:spTree>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72" r:id="rId10"/>
    <p:sldLayoutId id="2147483755" r:id="rId11"/>
    <p:sldLayoutId id="2147483773" r:id="rId12"/>
    <p:sldLayoutId id="2147483756" r:id="rId13"/>
    <p:sldLayoutId id="2147483774" r:id="rId14"/>
    <p:sldLayoutId id="2147483757" r:id="rId15"/>
    <p:sldLayoutId id="2147483775"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Lst>
  <p:transition>
    <p:fade/>
  </p:transition>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800"/>
        </a:spcBef>
        <a:buFont typeface="Arial" pitchFamily="34" charset="0"/>
        <a:buNone/>
        <a:defRPr sz="1800" b="0" kern="1200">
          <a:solidFill>
            <a:schemeClr val="tx1"/>
          </a:solidFill>
          <a:latin typeface="+mn-lt"/>
          <a:ea typeface="+mn-ea"/>
          <a:cs typeface="+mn-cs"/>
        </a:defRPr>
      </a:lvl1pPr>
      <a:lvl2pPr marL="228600" indent="-174625" algn="l" defTabSz="914400" rtl="0" eaLnBrk="1" latinLnBrk="0" hangingPunct="1">
        <a:lnSpc>
          <a:spcPct val="110000"/>
        </a:lnSpc>
        <a:spcBef>
          <a:spcPts val="1000"/>
        </a:spcBef>
        <a:buFont typeface="Arial" pitchFamily="34" charset="0"/>
        <a:buChar char="•"/>
        <a:defRPr sz="1800" kern="1200">
          <a:solidFill>
            <a:schemeClr val="tx1"/>
          </a:solidFill>
          <a:latin typeface="+mn-lt"/>
          <a:ea typeface="+mn-ea"/>
          <a:cs typeface="+mn-cs"/>
        </a:defRPr>
      </a:lvl2pPr>
      <a:lvl3pPr marL="457200" indent="-174625" algn="l" defTabSz="914400" rtl="0" eaLnBrk="1" latinLnBrk="0" hangingPunct="1">
        <a:lnSpc>
          <a:spcPct val="110000"/>
        </a:lnSpc>
        <a:spcBef>
          <a:spcPts val="1000"/>
        </a:spcBef>
        <a:buFont typeface="Arial" pitchFamily="34" charset="0"/>
        <a:buChar char="•"/>
        <a:defRPr sz="1800" kern="1200">
          <a:solidFill>
            <a:schemeClr val="tx1"/>
          </a:solidFill>
          <a:latin typeface="+mn-lt"/>
          <a:ea typeface="+mn-ea"/>
          <a:cs typeface="+mn-cs"/>
        </a:defRPr>
      </a:lvl3pPr>
      <a:lvl4pPr marL="685800" indent="-174625" algn="l" defTabSz="914400" rtl="0" eaLnBrk="1" latinLnBrk="0" hangingPunct="1">
        <a:lnSpc>
          <a:spcPct val="110000"/>
        </a:lnSpc>
        <a:spcBef>
          <a:spcPts val="1000"/>
        </a:spcBef>
        <a:buFont typeface="Arial" pitchFamily="34" charset="0"/>
        <a:buChar char="•"/>
        <a:defRPr sz="1600" kern="1200">
          <a:solidFill>
            <a:schemeClr val="tx1"/>
          </a:solidFill>
          <a:latin typeface="+mn-lt"/>
          <a:ea typeface="+mn-ea"/>
          <a:cs typeface="+mn-cs"/>
        </a:defRPr>
      </a:lvl4pPr>
      <a:lvl5pPr marL="900113" indent="-174625" algn="l" defTabSz="914400" rtl="0" eaLnBrk="1" latinLnBrk="0" hangingPunct="1">
        <a:lnSpc>
          <a:spcPct val="110000"/>
        </a:lnSpc>
        <a:spcBef>
          <a:spcPts val="1000"/>
        </a:spcBef>
        <a:buFont typeface="Arial" pitchFamily="34" charset="0"/>
        <a:buChar char="•"/>
        <a:defRPr sz="1600" kern="1200">
          <a:solidFill>
            <a:schemeClr val="tx1"/>
          </a:solidFill>
          <a:latin typeface="+mn-lt"/>
          <a:ea typeface="+mn-ea"/>
          <a:cs typeface="+mn-cs"/>
        </a:defRPr>
      </a:lvl5pPr>
      <a:lvl6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6pPr>
      <a:lvl7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7pPr>
      <a:lvl8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8pPr>
      <a:lvl9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13"/>
          <p:cNvGrpSpPr>
            <a:grpSpLocks noChangeAspect="1"/>
          </p:cNvGrpSpPr>
          <p:nvPr/>
        </p:nvGrpSpPr>
        <p:grpSpPr>
          <a:xfrm rot="16200000">
            <a:off x="327010" y="4988063"/>
            <a:ext cx="609600" cy="82274"/>
            <a:chOff x="1323975" y="3060700"/>
            <a:chExt cx="6492876" cy="730250"/>
          </a:xfrm>
        </p:grpSpPr>
        <p:sp>
          <p:nvSpPr>
            <p:cNvPr id="15" name="Freeform 5"/>
            <p:cNvSpPr>
              <a:spLocks/>
            </p:cNvSpPr>
            <p:nvPr/>
          </p:nvSpPr>
          <p:spPr bwMode="auto">
            <a:xfrm>
              <a:off x="1323975" y="3063875"/>
              <a:ext cx="811213" cy="719138"/>
            </a:xfrm>
            <a:custGeom>
              <a:avLst/>
              <a:gdLst/>
              <a:ahLst/>
              <a:cxnLst>
                <a:cxn ang="0">
                  <a:pos x="216" y="189"/>
                </a:cxn>
                <a:cxn ang="0">
                  <a:pos x="178" y="189"/>
                </a:cxn>
                <a:cxn ang="0">
                  <a:pos x="178" y="67"/>
                </a:cxn>
                <a:cxn ang="0">
                  <a:pos x="113" y="146"/>
                </a:cxn>
                <a:cxn ang="0">
                  <a:pos x="103" y="146"/>
                </a:cxn>
                <a:cxn ang="0">
                  <a:pos x="38" y="67"/>
                </a:cxn>
                <a:cxn ang="0">
                  <a:pos x="38" y="189"/>
                </a:cxn>
                <a:cxn ang="0">
                  <a:pos x="0" y="189"/>
                </a:cxn>
                <a:cxn ang="0">
                  <a:pos x="0" y="21"/>
                </a:cxn>
                <a:cxn ang="0">
                  <a:pos x="20" y="0"/>
                </a:cxn>
                <a:cxn ang="0">
                  <a:pos x="20" y="0"/>
                </a:cxn>
                <a:cxn ang="0">
                  <a:pos x="38" y="10"/>
                </a:cxn>
                <a:cxn ang="0">
                  <a:pos x="108" y="95"/>
                </a:cxn>
                <a:cxn ang="0">
                  <a:pos x="182" y="7"/>
                </a:cxn>
                <a:cxn ang="0">
                  <a:pos x="196" y="0"/>
                </a:cxn>
                <a:cxn ang="0">
                  <a:pos x="196" y="0"/>
                </a:cxn>
                <a:cxn ang="0">
                  <a:pos x="216" y="20"/>
                </a:cxn>
                <a:cxn ang="0">
                  <a:pos x="216" y="189"/>
                </a:cxn>
              </a:cxnLst>
              <a:rect l="0" t="0" r="r" b="b"/>
              <a:pathLst>
                <a:path w="216" h="189">
                  <a:moveTo>
                    <a:pt x="216" y="189"/>
                  </a:moveTo>
                  <a:cubicBezTo>
                    <a:pt x="178" y="189"/>
                    <a:pt x="178" y="189"/>
                    <a:pt x="178" y="189"/>
                  </a:cubicBezTo>
                  <a:cubicBezTo>
                    <a:pt x="178" y="67"/>
                    <a:pt x="178" y="67"/>
                    <a:pt x="178" y="67"/>
                  </a:cubicBezTo>
                  <a:cubicBezTo>
                    <a:pt x="113" y="146"/>
                    <a:pt x="113" y="146"/>
                    <a:pt x="113" y="146"/>
                  </a:cubicBezTo>
                  <a:cubicBezTo>
                    <a:pt x="110" y="149"/>
                    <a:pt x="106" y="149"/>
                    <a:pt x="103" y="146"/>
                  </a:cubicBezTo>
                  <a:cubicBezTo>
                    <a:pt x="38" y="67"/>
                    <a:pt x="38" y="67"/>
                    <a:pt x="38" y="67"/>
                  </a:cubicBezTo>
                  <a:cubicBezTo>
                    <a:pt x="38" y="189"/>
                    <a:pt x="38" y="189"/>
                    <a:pt x="38" y="189"/>
                  </a:cubicBezTo>
                  <a:cubicBezTo>
                    <a:pt x="0" y="189"/>
                    <a:pt x="0" y="189"/>
                    <a:pt x="0" y="189"/>
                  </a:cubicBezTo>
                  <a:cubicBezTo>
                    <a:pt x="0" y="21"/>
                    <a:pt x="0" y="21"/>
                    <a:pt x="0" y="21"/>
                  </a:cubicBezTo>
                  <a:cubicBezTo>
                    <a:pt x="0" y="10"/>
                    <a:pt x="9" y="0"/>
                    <a:pt x="20" y="0"/>
                  </a:cubicBezTo>
                  <a:cubicBezTo>
                    <a:pt x="20" y="0"/>
                    <a:pt x="20" y="0"/>
                    <a:pt x="20" y="0"/>
                  </a:cubicBezTo>
                  <a:cubicBezTo>
                    <a:pt x="28" y="0"/>
                    <a:pt x="32" y="4"/>
                    <a:pt x="38" y="10"/>
                  </a:cubicBezTo>
                  <a:cubicBezTo>
                    <a:pt x="108" y="95"/>
                    <a:pt x="108" y="95"/>
                    <a:pt x="108" y="95"/>
                  </a:cubicBezTo>
                  <a:cubicBezTo>
                    <a:pt x="182" y="7"/>
                    <a:pt x="182" y="7"/>
                    <a:pt x="182" y="7"/>
                  </a:cubicBezTo>
                  <a:cubicBezTo>
                    <a:pt x="185" y="3"/>
                    <a:pt x="190" y="0"/>
                    <a:pt x="196" y="0"/>
                  </a:cubicBezTo>
                  <a:cubicBezTo>
                    <a:pt x="196" y="0"/>
                    <a:pt x="196" y="0"/>
                    <a:pt x="196" y="0"/>
                  </a:cubicBezTo>
                  <a:cubicBezTo>
                    <a:pt x="207" y="0"/>
                    <a:pt x="216" y="9"/>
                    <a:pt x="216" y="20"/>
                  </a:cubicBezTo>
                  <a:lnTo>
                    <a:pt x="216"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6"/>
            <p:cNvSpPr>
              <a:spLocks noEditPoints="1"/>
            </p:cNvSpPr>
            <p:nvPr/>
          </p:nvSpPr>
          <p:spPr bwMode="auto">
            <a:xfrm>
              <a:off x="5675313" y="3063875"/>
              <a:ext cx="811213" cy="719138"/>
            </a:xfrm>
            <a:custGeom>
              <a:avLst/>
              <a:gdLst/>
              <a:ahLst/>
              <a:cxnLst>
                <a:cxn ang="0">
                  <a:pos x="0" y="189"/>
                </a:cxn>
                <a:cxn ang="0">
                  <a:pos x="42" y="189"/>
                </a:cxn>
                <a:cxn ang="0">
                  <a:pos x="66" y="138"/>
                </a:cxn>
                <a:cxn ang="0">
                  <a:pos x="148" y="138"/>
                </a:cxn>
                <a:cxn ang="0">
                  <a:pos x="174" y="189"/>
                </a:cxn>
                <a:cxn ang="0">
                  <a:pos x="216" y="189"/>
                </a:cxn>
                <a:cxn ang="0">
                  <a:pos x="124" y="9"/>
                </a:cxn>
                <a:cxn ang="0">
                  <a:pos x="106" y="0"/>
                </a:cxn>
                <a:cxn ang="0">
                  <a:pos x="106" y="0"/>
                </a:cxn>
                <a:cxn ang="0">
                  <a:pos x="89" y="9"/>
                </a:cxn>
                <a:cxn ang="0">
                  <a:pos x="0" y="189"/>
                </a:cxn>
                <a:cxn ang="0">
                  <a:pos x="106" y="55"/>
                </a:cxn>
                <a:cxn ang="0">
                  <a:pos x="133" y="108"/>
                </a:cxn>
                <a:cxn ang="0">
                  <a:pos x="81" y="108"/>
                </a:cxn>
                <a:cxn ang="0">
                  <a:pos x="106" y="55"/>
                </a:cxn>
              </a:cxnLst>
              <a:rect l="0" t="0" r="r" b="b"/>
              <a:pathLst>
                <a:path w="216" h="189">
                  <a:moveTo>
                    <a:pt x="0" y="189"/>
                  </a:moveTo>
                  <a:cubicBezTo>
                    <a:pt x="42" y="189"/>
                    <a:pt x="42" y="189"/>
                    <a:pt x="42" y="189"/>
                  </a:cubicBezTo>
                  <a:cubicBezTo>
                    <a:pt x="66" y="138"/>
                    <a:pt x="66" y="138"/>
                    <a:pt x="66" y="138"/>
                  </a:cubicBezTo>
                  <a:cubicBezTo>
                    <a:pt x="148" y="138"/>
                    <a:pt x="148" y="138"/>
                    <a:pt x="148" y="138"/>
                  </a:cubicBezTo>
                  <a:cubicBezTo>
                    <a:pt x="174" y="189"/>
                    <a:pt x="174" y="189"/>
                    <a:pt x="174" y="189"/>
                  </a:cubicBezTo>
                  <a:cubicBezTo>
                    <a:pt x="216" y="189"/>
                    <a:pt x="216" y="189"/>
                    <a:pt x="216" y="189"/>
                  </a:cubicBezTo>
                  <a:cubicBezTo>
                    <a:pt x="124" y="9"/>
                    <a:pt x="124" y="9"/>
                    <a:pt x="124" y="9"/>
                  </a:cubicBezTo>
                  <a:cubicBezTo>
                    <a:pt x="120" y="3"/>
                    <a:pt x="114" y="0"/>
                    <a:pt x="106" y="0"/>
                  </a:cubicBezTo>
                  <a:cubicBezTo>
                    <a:pt x="106" y="0"/>
                    <a:pt x="106" y="0"/>
                    <a:pt x="106" y="0"/>
                  </a:cubicBezTo>
                  <a:cubicBezTo>
                    <a:pt x="99" y="0"/>
                    <a:pt x="93" y="3"/>
                    <a:pt x="89" y="9"/>
                  </a:cubicBezTo>
                  <a:lnTo>
                    <a:pt x="0" y="189"/>
                  </a:lnTo>
                  <a:close/>
                  <a:moveTo>
                    <a:pt x="106" y="55"/>
                  </a:moveTo>
                  <a:cubicBezTo>
                    <a:pt x="133" y="108"/>
                    <a:pt x="133" y="108"/>
                    <a:pt x="133" y="108"/>
                  </a:cubicBezTo>
                  <a:cubicBezTo>
                    <a:pt x="81" y="108"/>
                    <a:pt x="81" y="108"/>
                    <a:pt x="81" y="108"/>
                  </a:cubicBezTo>
                  <a:lnTo>
                    <a:pt x="106" y="5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7"/>
            <p:cNvSpPr>
              <a:spLocks/>
            </p:cNvSpPr>
            <p:nvPr/>
          </p:nvSpPr>
          <p:spPr bwMode="auto">
            <a:xfrm>
              <a:off x="2559050" y="3063875"/>
              <a:ext cx="712788" cy="719138"/>
            </a:xfrm>
            <a:custGeom>
              <a:avLst/>
              <a:gdLst/>
              <a:ahLst/>
              <a:cxnLst>
                <a:cxn ang="0">
                  <a:pos x="190" y="189"/>
                </a:cxn>
                <a:cxn ang="0">
                  <a:pos x="163" y="189"/>
                </a:cxn>
                <a:cxn ang="0">
                  <a:pos x="38" y="63"/>
                </a:cxn>
                <a:cxn ang="0">
                  <a:pos x="38" y="189"/>
                </a:cxn>
                <a:cxn ang="0">
                  <a:pos x="0" y="189"/>
                </a:cxn>
                <a:cxn ang="0">
                  <a:pos x="0" y="21"/>
                </a:cxn>
                <a:cxn ang="0">
                  <a:pos x="21" y="0"/>
                </a:cxn>
                <a:cxn ang="0">
                  <a:pos x="21" y="0"/>
                </a:cxn>
                <a:cxn ang="0">
                  <a:pos x="36" y="7"/>
                </a:cxn>
                <a:cxn ang="0">
                  <a:pos x="152" y="124"/>
                </a:cxn>
                <a:cxn ang="0">
                  <a:pos x="152" y="13"/>
                </a:cxn>
                <a:cxn ang="0">
                  <a:pos x="165" y="0"/>
                </a:cxn>
                <a:cxn ang="0">
                  <a:pos x="178" y="0"/>
                </a:cxn>
                <a:cxn ang="0">
                  <a:pos x="190" y="13"/>
                </a:cxn>
                <a:cxn ang="0">
                  <a:pos x="190" y="189"/>
                </a:cxn>
              </a:cxnLst>
              <a:rect l="0" t="0" r="r" b="b"/>
              <a:pathLst>
                <a:path w="190" h="189">
                  <a:moveTo>
                    <a:pt x="190" y="189"/>
                  </a:moveTo>
                  <a:cubicBezTo>
                    <a:pt x="163" y="189"/>
                    <a:pt x="163" y="189"/>
                    <a:pt x="163" y="189"/>
                  </a:cubicBezTo>
                  <a:cubicBezTo>
                    <a:pt x="38" y="63"/>
                    <a:pt x="38" y="63"/>
                    <a:pt x="38" y="63"/>
                  </a:cubicBezTo>
                  <a:cubicBezTo>
                    <a:pt x="38" y="189"/>
                    <a:pt x="38" y="189"/>
                    <a:pt x="38" y="189"/>
                  </a:cubicBezTo>
                  <a:cubicBezTo>
                    <a:pt x="0" y="189"/>
                    <a:pt x="0" y="189"/>
                    <a:pt x="0" y="189"/>
                  </a:cubicBezTo>
                  <a:cubicBezTo>
                    <a:pt x="0" y="21"/>
                    <a:pt x="0" y="21"/>
                    <a:pt x="0" y="21"/>
                  </a:cubicBezTo>
                  <a:cubicBezTo>
                    <a:pt x="0" y="10"/>
                    <a:pt x="9" y="0"/>
                    <a:pt x="21" y="0"/>
                  </a:cubicBezTo>
                  <a:cubicBezTo>
                    <a:pt x="21" y="0"/>
                    <a:pt x="21" y="0"/>
                    <a:pt x="21" y="0"/>
                  </a:cubicBezTo>
                  <a:cubicBezTo>
                    <a:pt x="27" y="0"/>
                    <a:pt x="32" y="3"/>
                    <a:pt x="36" y="7"/>
                  </a:cubicBezTo>
                  <a:cubicBezTo>
                    <a:pt x="152" y="124"/>
                    <a:pt x="152" y="124"/>
                    <a:pt x="152" y="124"/>
                  </a:cubicBezTo>
                  <a:cubicBezTo>
                    <a:pt x="152" y="13"/>
                    <a:pt x="152" y="13"/>
                    <a:pt x="152" y="13"/>
                  </a:cubicBezTo>
                  <a:cubicBezTo>
                    <a:pt x="152" y="6"/>
                    <a:pt x="158" y="0"/>
                    <a:pt x="165" y="0"/>
                  </a:cubicBezTo>
                  <a:cubicBezTo>
                    <a:pt x="178" y="0"/>
                    <a:pt x="178" y="0"/>
                    <a:pt x="178" y="0"/>
                  </a:cubicBezTo>
                  <a:cubicBezTo>
                    <a:pt x="185" y="0"/>
                    <a:pt x="190" y="6"/>
                    <a:pt x="190" y="13"/>
                  </a:cubicBezTo>
                  <a:lnTo>
                    <a:pt x="19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8"/>
            <p:cNvSpPr>
              <a:spLocks noEditPoints="1"/>
            </p:cNvSpPr>
            <p:nvPr/>
          </p:nvSpPr>
          <p:spPr bwMode="auto">
            <a:xfrm>
              <a:off x="3414713" y="3063875"/>
              <a:ext cx="709613" cy="719138"/>
            </a:xfrm>
            <a:custGeom>
              <a:avLst/>
              <a:gdLst/>
              <a:ahLst/>
              <a:cxnLst>
                <a:cxn ang="0">
                  <a:pos x="117" y="5"/>
                </a:cxn>
                <a:cxn ang="0">
                  <a:pos x="72" y="0"/>
                </a:cxn>
                <a:cxn ang="0">
                  <a:pos x="19" y="0"/>
                </a:cxn>
                <a:cxn ang="0">
                  <a:pos x="0" y="19"/>
                </a:cxn>
                <a:cxn ang="0">
                  <a:pos x="0" y="189"/>
                </a:cxn>
                <a:cxn ang="0">
                  <a:pos x="62" y="189"/>
                </a:cxn>
                <a:cxn ang="0">
                  <a:pos x="115" y="183"/>
                </a:cxn>
                <a:cxn ang="0">
                  <a:pos x="189" y="92"/>
                </a:cxn>
                <a:cxn ang="0">
                  <a:pos x="117" y="5"/>
                </a:cxn>
                <a:cxn ang="0">
                  <a:pos x="105" y="149"/>
                </a:cxn>
                <a:cxn ang="0">
                  <a:pos x="62" y="154"/>
                </a:cxn>
                <a:cxn ang="0">
                  <a:pos x="62" y="154"/>
                </a:cxn>
                <a:cxn ang="0">
                  <a:pos x="38" y="154"/>
                </a:cxn>
                <a:cxn ang="0">
                  <a:pos x="38" y="154"/>
                </a:cxn>
                <a:cxn ang="0">
                  <a:pos x="38" y="35"/>
                </a:cxn>
                <a:cxn ang="0">
                  <a:pos x="38" y="35"/>
                </a:cxn>
                <a:cxn ang="0">
                  <a:pos x="68" y="35"/>
                </a:cxn>
                <a:cxn ang="0">
                  <a:pos x="68" y="35"/>
                </a:cxn>
                <a:cxn ang="0">
                  <a:pos x="107" y="39"/>
                </a:cxn>
                <a:cxn ang="0">
                  <a:pos x="150" y="92"/>
                </a:cxn>
                <a:cxn ang="0">
                  <a:pos x="105" y="149"/>
                </a:cxn>
              </a:cxnLst>
              <a:rect l="0" t="0" r="r" b="b"/>
              <a:pathLst>
                <a:path w="189" h="189">
                  <a:moveTo>
                    <a:pt x="117" y="5"/>
                  </a:moveTo>
                  <a:cubicBezTo>
                    <a:pt x="104" y="2"/>
                    <a:pt x="89" y="0"/>
                    <a:pt x="72" y="0"/>
                  </a:cubicBezTo>
                  <a:cubicBezTo>
                    <a:pt x="19" y="0"/>
                    <a:pt x="19" y="0"/>
                    <a:pt x="19" y="0"/>
                  </a:cubicBezTo>
                  <a:cubicBezTo>
                    <a:pt x="9" y="0"/>
                    <a:pt x="0" y="9"/>
                    <a:pt x="0" y="19"/>
                  </a:cubicBezTo>
                  <a:cubicBezTo>
                    <a:pt x="0" y="189"/>
                    <a:pt x="0" y="189"/>
                    <a:pt x="0" y="189"/>
                  </a:cubicBezTo>
                  <a:cubicBezTo>
                    <a:pt x="62" y="189"/>
                    <a:pt x="62" y="189"/>
                    <a:pt x="62" y="189"/>
                  </a:cubicBezTo>
                  <a:cubicBezTo>
                    <a:pt x="84" y="189"/>
                    <a:pt x="100" y="187"/>
                    <a:pt x="115" y="183"/>
                  </a:cubicBezTo>
                  <a:cubicBezTo>
                    <a:pt x="163" y="169"/>
                    <a:pt x="189" y="137"/>
                    <a:pt x="189" y="92"/>
                  </a:cubicBezTo>
                  <a:cubicBezTo>
                    <a:pt x="189" y="47"/>
                    <a:pt x="164" y="16"/>
                    <a:pt x="117" y="5"/>
                  </a:cubicBezTo>
                  <a:close/>
                  <a:moveTo>
                    <a:pt x="105" y="149"/>
                  </a:moveTo>
                  <a:cubicBezTo>
                    <a:pt x="94" y="152"/>
                    <a:pt x="79" y="154"/>
                    <a:pt x="62" y="154"/>
                  </a:cubicBezTo>
                  <a:cubicBezTo>
                    <a:pt x="62" y="154"/>
                    <a:pt x="62" y="154"/>
                    <a:pt x="62" y="154"/>
                  </a:cubicBezTo>
                  <a:cubicBezTo>
                    <a:pt x="38" y="154"/>
                    <a:pt x="38" y="154"/>
                    <a:pt x="38" y="154"/>
                  </a:cubicBezTo>
                  <a:cubicBezTo>
                    <a:pt x="38" y="154"/>
                    <a:pt x="38" y="154"/>
                    <a:pt x="38" y="154"/>
                  </a:cubicBezTo>
                  <a:cubicBezTo>
                    <a:pt x="38" y="35"/>
                    <a:pt x="38" y="35"/>
                    <a:pt x="38" y="35"/>
                  </a:cubicBezTo>
                  <a:cubicBezTo>
                    <a:pt x="38" y="35"/>
                    <a:pt x="38" y="35"/>
                    <a:pt x="38" y="35"/>
                  </a:cubicBezTo>
                  <a:cubicBezTo>
                    <a:pt x="68" y="35"/>
                    <a:pt x="68" y="35"/>
                    <a:pt x="68" y="35"/>
                  </a:cubicBezTo>
                  <a:cubicBezTo>
                    <a:pt x="68" y="35"/>
                    <a:pt x="68" y="35"/>
                    <a:pt x="68" y="35"/>
                  </a:cubicBezTo>
                  <a:cubicBezTo>
                    <a:pt x="86" y="35"/>
                    <a:pt x="97" y="36"/>
                    <a:pt x="107" y="39"/>
                  </a:cubicBezTo>
                  <a:cubicBezTo>
                    <a:pt x="136" y="47"/>
                    <a:pt x="150" y="64"/>
                    <a:pt x="150" y="92"/>
                  </a:cubicBezTo>
                  <a:cubicBezTo>
                    <a:pt x="150" y="121"/>
                    <a:pt x="135" y="140"/>
                    <a:pt x="105" y="149"/>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9"/>
            <p:cNvSpPr>
              <a:spLocks noEditPoints="1"/>
            </p:cNvSpPr>
            <p:nvPr/>
          </p:nvSpPr>
          <p:spPr bwMode="auto">
            <a:xfrm>
              <a:off x="6577013" y="3063875"/>
              <a:ext cx="615950" cy="719138"/>
            </a:xfrm>
            <a:custGeom>
              <a:avLst/>
              <a:gdLst/>
              <a:ahLst/>
              <a:cxnLst>
                <a:cxn ang="0">
                  <a:pos x="113" y="114"/>
                </a:cxn>
                <a:cxn ang="0">
                  <a:pos x="158" y="59"/>
                </a:cxn>
                <a:cxn ang="0">
                  <a:pos x="82" y="0"/>
                </a:cxn>
                <a:cxn ang="0">
                  <a:pos x="19" y="0"/>
                </a:cxn>
                <a:cxn ang="0">
                  <a:pos x="0" y="19"/>
                </a:cxn>
                <a:cxn ang="0">
                  <a:pos x="0" y="189"/>
                </a:cxn>
                <a:cxn ang="0">
                  <a:pos x="38" y="189"/>
                </a:cxn>
                <a:cxn ang="0">
                  <a:pos x="38" y="119"/>
                </a:cxn>
                <a:cxn ang="0">
                  <a:pos x="72" y="119"/>
                </a:cxn>
                <a:cxn ang="0">
                  <a:pos x="119" y="189"/>
                </a:cxn>
                <a:cxn ang="0">
                  <a:pos x="164" y="189"/>
                </a:cxn>
                <a:cxn ang="0">
                  <a:pos x="113" y="114"/>
                </a:cxn>
                <a:cxn ang="0">
                  <a:pos x="38" y="84"/>
                </a:cxn>
                <a:cxn ang="0">
                  <a:pos x="38" y="35"/>
                </a:cxn>
                <a:cxn ang="0">
                  <a:pos x="85" y="35"/>
                </a:cxn>
                <a:cxn ang="0">
                  <a:pos x="118" y="60"/>
                </a:cxn>
                <a:cxn ang="0">
                  <a:pos x="77" y="84"/>
                </a:cxn>
                <a:cxn ang="0">
                  <a:pos x="38" y="84"/>
                </a:cxn>
              </a:cxnLst>
              <a:rect l="0" t="0" r="r" b="b"/>
              <a:pathLst>
                <a:path w="164" h="189">
                  <a:moveTo>
                    <a:pt x="113" y="114"/>
                  </a:moveTo>
                  <a:cubicBezTo>
                    <a:pt x="142" y="106"/>
                    <a:pt x="158" y="87"/>
                    <a:pt x="158" y="59"/>
                  </a:cubicBezTo>
                  <a:cubicBezTo>
                    <a:pt x="158" y="23"/>
                    <a:pt x="129" y="0"/>
                    <a:pt x="82" y="0"/>
                  </a:cubicBezTo>
                  <a:cubicBezTo>
                    <a:pt x="19" y="0"/>
                    <a:pt x="19" y="0"/>
                    <a:pt x="19" y="0"/>
                  </a:cubicBezTo>
                  <a:cubicBezTo>
                    <a:pt x="8" y="0"/>
                    <a:pt x="0" y="9"/>
                    <a:pt x="0" y="19"/>
                  </a:cubicBezTo>
                  <a:cubicBezTo>
                    <a:pt x="0" y="189"/>
                    <a:pt x="0" y="189"/>
                    <a:pt x="0" y="189"/>
                  </a:cubicBezTo>
                  <a:cubicBezTo>
                    <a:pt x="38" y="189"/>
                    <a:pt x="38" y="189"/>
                    <a:pt x="38" y="189"/>
                  </a:cubicBezTo>
                  <a:cubicBezTo>
                    <a:pt x="38" y="119"/>
                    <a:pt x="38" y="119"/>
                    <a:pt x="38" y="119"/>
                  </a:cubicBezTo>
                  <a:cubicBezTo>
                    <a:pt x="72" y="119"/>
                    <a:pt x="72" y="119"/>
                    <a:pt x="72" y="119"/>
                  </a:cubicBezTo>
                  <a:cubicBezTo>
                    <a:pt x="119" y="189"/>
                    <a:pt x="119" y="189"/>
                    <a:pt x="119" y="189"/>
                  </a:cubicBezTo>
                  <a:cubicBezTo>
                    <a:pt x="164" y="189"/>
                    <a:pt x="164" y="189"/>
                    <a:pt x="164" y="189"/>
                  </a:cubicBezTo>
                  <a:lnTo>
                    <a:pt x="113" y="114"/>
                  </a:lnTo>
                  <a:close/>
                  <a:moveTo>
                    <a:pt x="38" y="84"/>
                  </a:moveTo>
                  <a:cubicBezTo>
                    <a:pt x="38" y="35"/>
                    <a:pt x="38" y="35"/>
                    <a:pt x="38" y="35"/>
                  </a:cubicBezTo>
                  <a:cubicBezTo>
                    <a:pt x="85" y="35"/>
                    <a:pt x="85" y="35"/>
                    <a:pt x="85" y="35"/>
                  </a:cubicBezTo>
                  <a:cubicBezTo>
                    <a:pt x="98" y="35"/>
                    <a:pt x="118" y="39"/>
                    <a:pt x="118" y="60"/>
                  </a:cubicBezTo>
                  <a:cubicBezTo>
                    <a:pt x="118" y="70"/>
                    <a:pt x="114" y="84"/>
                    <a:pt x="77" y="84"/>
                  </a:cubicBezTo>
                  <a:lnTo>
                    <a:pt x="38" y="8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0"/>
            <p:cNvSpPr>
              <a:spLocks/>
            </p:cNvSpPr>
            <p:nvPr/>
          </p:nvSpPr>
          <p:spPr bwMode="auto">
            <a:xfrm>
              <a:off x="2276475" y="3063875"/>
              <a:ext cx="142875" cy="719138"/>
            </a:xfrm>
            <a:custGeom>
              <a:avLst/>
              <a:gdLst/>
              <a:ahLst/>
              <a:cxnLst>
                <a:cxn ang="0">
                  <a:pos x="0" y="189"/>
                </a:cxn>
                <a:cxn ang="0">
                  <a:pos x="38" y="189"/>
                </a:cxn>
                <a:cxn ang="0">
                  <a:pos x="38" y="13"/>
                </a:cxn>
                <a:cxn ang="0">
                  <a:pos x="25" y="0"/>
                </a:cxn>
                <a:cxn ang="0">
                  <a:pos x="13" y="0"/>
                </a:cxn>
                <a:cxn ang="0">
                  <a:pos x="0" y="13"/>
                </a:cxn>
                <a:cxn ang="0">
                  <a:pos x="0" y="189"/>
                </a:cxn>
              </a:cxnLst>
              <a:rect l="0" t="0" r="r" b="b"/>
              <a:pathLst>
                <a:path w="38" h="189">
                  <a:moveTo>
                    <a:pt x="0" y="189"/>
                  </a:moveTo>
                  <a:cubicBezTo>
                    <a:pt x="38" y="189"/>
                    <a:pt x="38" y="189"/>
                    <a:pt x="38" y="189"/>
                  </a:cubicBezTo>
                  <a:cubicBezTo>
                    <a:pt x="38" y="13"/>
                    <a:pt x="38" y="13"/>
                    <a:pt x="38" y="13"/>
                  </a:cubicBezTo>
                  <a:cubicBezTo>
                    <a:pt x="38" y="6"/>
                    <a:pt x="32" y="0"/>
                    <a:pt x="25" y="0"/>
                  </a:cubicBezTo>
                  <a:cubicBezTo>
                    <a:pt x="13" y="0"/>
                    <a:pt x="13" y="0"/>
                    <a:pt x="13" y="0"/>
                  </a:cubicBezTo>
                  <a:cubicBezTo>
                    <a:pt x="6" y="0"/>
                    <a:pt x="0" y="6"/>
                    <a:pt x="0" y="13"/>
                  </a:cubicBezTo>
                  <a:lnTo>
                    <a:pt x="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1"/>
            <p:cNvSpPr>
              <a:spLocks/>
            </p:cNvSpPr>
            <p:nvPr/>
          </p:nvSpPr>
          <p:spPr bwMode="auto">
            <a:xfrm>
              <a:off x="4935538" y="3063875"/>
              <a:ext cx="654050" cy="719138"/>
            </a:xfrm>
            <a:custGeom>
              <a:avLst/>
              <a:gdLst/>
              <a:ahLst/>
              <a:cxnLst>
                <a:cxn ang="0">
                  <a:pos x="174" y="189"/>
                </a:cxn>
                <a:cxn ang="0">
                  <a:pos x="137" y="189"/>
                </a:cxn>
                <a:cxn ang="0">
                  <a:pos x="137" y="111"/>
                </a:cxn>
                <a:cxn ang="0">
                  <a:pos x="38" y="111"/>
                </a:cxn>
                <a:cxn ang="0">
                  <a:pos x="38" y="189"/>
                </a:cxn>
                <a:cxn ang="0">
                  <a:pos x="0" y="189"/>
                </a:cxn>
                <a:cxn ang="0">
                  <a:pos x="0" y="13"/>
                </a:cxn>
                <a:cxn ang="0">
                  <a:pos x="13" y="0"/>
                </a:cxn>
                <a:cxn ang="0">
                  <a:pos x="25" y="0"/>
                </a:cxn>
                <a:cxn ang="0">
                  <a:pos x="38" y="13"/>
                </a:cxn>
                <a:cxn ang="0">
                  <a:pos x="38" y="76"/>
                </a:cxn>
                <a:cxn ang="0">
                  <a:pos x="137" y="76"/>
                </a:cxn>
                <a:cxn ang="0">
                  <a:pos x="137" y="13"/>
                </a:cxn>
                <a:cxn ang="0">
                  <a:pos x="149" y="0"/>
                </a:cxn>
                <a:cxn ang="0">
                  <a:pos x="162" y="0"/>
                </a:cxn>
                <a:cxn ang="0">
                  <a:pos x="174" y="13"/>
                </a:cxn>
                <a:cxn ang="0">
                  <a:pos x="174" y="189"/>
                </a:cxn>
              </a:cxnLst>
              <a:rect l="0" t="0" r="r" b="b"/>
              <a:pathLst>
                <a:path w="174" h="189">
                  <a:moveTo>
                    <a:pt x="174" y="189"/>
                  </a:moveTo>
                  <a:cubicBezTo>
                    <a:pt x="137" y="189"/>
                    <a:pt x="137" y="189"/>
                    <a:pt x="137" y="189"/>
                  </a:cubicBezTo>
                  <a:cubicBezTo>
                    <a:pt x="137" y="111"/>
                    <a:pt x="137" y="111"/>
                    <a:pt x="137" y="111"/>
                  </a:cubicBezTo>
                  <a:cubicBezTo>
                    <a:pt x="38" y="111"/>
                    <a:pt x="38" y="111"/>
                    <a:pt x="38" y="111"/>
                  </a:cubicBezTo>
                  <a:cubicBezTo>
                    <a:pt x="38" y="189"/>
                    <a:pt x="38" y="189"/>
                    <a:pt x="38" y="189"/>
                  </a:cubicBezTo>
                  <a:cubicBezTo>
                    <a:pt x="0" y="189"/>
                    <a:pt x="0" y="189"/>
                    <a:pt x="0" y="189"/>
                  </a:cubicBezTo>
                  <a:cubicBezTo>
                    <a:pt x="0" y="13"/>
                    <a:pt x="0" y="13"/>
                    <a:pt x="0" y="13"/>
                  </a:cubicBezTo>
                  <a:cubicBezTo>
                    <a:pt x="0" y="6"/>
                    <a:pt x="6" y="0"/>
                    <a:pt x="13" y="0"/>
                  </a:cubicBezTo>
                  <a:cubicBezTo>
                    <a:pt x="25" y="0"/>
                    <a:pt x="25" y="0"/>
                    <a:pt x="25" y="0"/>
                  </a:cubicBezTo>
                  <a:cubicBezTo>
                    <a:pt x="32" y="0"/>
                    <a:pt x="38" y="6"/>
                    <a:pt x="38" y="13"/>
                  </a:cubicBezTo>
                  <a:cubicBezTo>
                    <a:pt x="38" y="76"/>
                    <a:pt x="38" y="76"/>
                    <a:pt x="38" y="76"/>
                  </a:cubicBezTo>
                  <a:cubicBezTo>
                    <a:pt x="137" y="76"/>
                    <a:pt x="137" y="76"/>
                    <a:pt x="137" y="76"/>
                  </a:cubicBezTo>
                  <a:cubicBezTo>
                    <a:pt x="137" y="13"/>
                    <a:pt x="137" y="13"/>
                    <a:pt x="137" y="13"/>
                  </a:cubicBezTo>
                  <a:cubicBezTo>
                    <a:pt x="137" y="6"/>
                    <a:pt x="142" y="0"/>
                    <a:pt x="149" y="0"/>
                  </a:cubicBezTo>
                  <a:cubicBezTo>
                    <a:pt x="162" y="0"/>
                    <a:pt x="162" y="0"/>
                    <a:pt x="162" y="0"/>
                  </a:cubicBezTo>
                  <a:cubicBezTo>
                    <a:pt x="169" y="0"/>
                    <a:pt x="174" y="6"/>
                    <a:pt x="174" y="13"/>
                  </a:cubicBezTo>
                  <a:lnTo>
                    <a:pt x="17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2"/>
            <p:cNvSpPr>
              <a:spLocks/>
            </p:cNvSpPr>
            <p:nvPr/>
          </p:nvSpPr>
          <p:spPr bwMode="auto">
            <a:xfrm>
              <a:off x="4203700" y="3060700"/>
              <a:ext cx="604838" cy="730250"/>
            </a:xfrm>
            <a:custGeom>
              <a:avLst/>
              <a:gdLst/>
              <a:ahLst/>
              <a:cxnLst>
                <a:cxn ang="0">
                  <a:pos x="90" y="78"/>
                </a:cxn>
                <a:cxn ang="0">
                  <a:pos x="46" y="56"/>
                </a:cxn>
                <a:cxn ang="0">
                  <a:pos x="83" y="36"/>
                </a:cxn>
                <a:cxn ang="0">
                  <a:pos x="139" y="49"/>
                </a:cxn>
                <a:cxn ang="0">
                  <a:pos x="140" y="49"/>
                </a:cxn>
                <a:cxn ang="0">
                  <a:pos x="145" y="47"/>
                </a:cxn>
                <a:cxn ang="0">
                  <a:pos x="156" y="25"/>
                </a:cxn>
                <a:cxn ang="0">
                  <a:pos x="156" y="23"/>
                </a:cxn>
                <a:cxn ang="0">
                  <a:pos x="153" y="18"/>
                </a:cxn>
                <a:cxn ang="0">
                  <a:pos x="152" y="17"/>
                </a:cxn>
                <a:cxn ang="0">
                  <a:pos x="81" y="0"/>
                </a:cxn>
                <a:cxn ang="0">
                  <a:pos x="7" y="57"/>
                </a:cxn>
                <a:cxn ang="0">
                  <a:pos x="25" y="96"/>
                </a:cxn>
                <a:cxn ang="0">
                  <a:pos x="80" y="113"/>
                </a:cxn>
                <a:cxn ang="0">
                  <a:pos x="122" y="133"/>
                </a:cxn>
                <a:cxn ang="0">
                  <a:pos x="78" y="157"/>
                </a:cxn>
                <a:cxn ang="0">
                  <a:pos x="22" y="142"/>
                </a:cxn>
                <a:cxn ang="0">
                  <a:pos x="18" y="139"/>
                </a:cxn>
                <a:cxn ang="0">
                  <a:pos x="15" y="143"/>
                </a:cxn>
                <a:cxn ang="0">
                  <a:pos x="2" y="166"/>
                </a:cxn>
                <a:cxn ang="0">
                  <a:pos x="0" y="170"/>
                </a:cxn>
                <a:cxn ang="0">
                  <a:pos x="4" y="172"/>
                </a:cxn>
                <a:cxn ang="0">
                  <a:pos x="77" y="192"/>
                </a:cxn>
                <a:cxn ang="0">
                  <a:pos x="161" y="132"/>
                </a:cxn>
                <a:cxn ang="0">
                  <a:pos x="90" y="78"/>
                </a:cxn>
              </a:cxnLst>
              <a:rect l="0" t="0" r="r" b="b"/>
              <a:pathLst>
                <a:path w="161" h="192">
                  <a:moveTo>
                    <a:pt x="90" y="78"/>
                  </a:moveTo>
                  <a:cubicBezTo>
                    <a:pt x="63" y="74"/>
                    <a:pt x="46" y="71"/>
                    <a:pt x="46" y="56"/>
                  </a:cubicBezTo>
                  <a:cubicBezTo>
                    <a:pt x="46" y="43"/>
                    <a:pt x="60" y="36"/>
                    <a:pt x="83" y="36"/>
                  </a:cubicBezTo>
                  <a:cubicBezTo>
                    <a:pt x="109" y="36"/>
                    <a:pt x="130" y="45"/>
                    <a:pt x="139" y="49"/>
                  </a:cubicBezTo>
                  <a:cubicBezTo>
                    <a:pt x="139" y="49"/>
                    <a:pt x="139" y="49"/>
                    <a:pt x="140" y="49"/>
                  </a:cubicBezTo>
                  <a:cubicBezTo>
                    <a:pt x="142" y="49"/>
                    <a:pt x="144" y="49"/>
                    <a:pt x="145" y="47"/>
                  </a:cubicBezTo>
                  <a:cubicBezTo>
                    <a:pt x="156" y="25"/>
                    <a:pt x="156" y="25"/>
                    <a:pt x="156" y="25"/>
                  </a:cubicBezTo>
                  <a:cubicBezTo>
                    <a:pt x="156" y="24"/>
                    <a:pt x="156" y="23"/>
                    <a:pt x="156" y="23"/>
                  </a:cubicBezTo>
                  <a:cubicBezTo>
                    <a:pt x="156" y="21"/>
                    <a:pt x="155" y="19"/>
                    <a:pt x="153" y="18"/>
                  </a:cubicBezTo>
                  <a:cubicBezTo>
                    <a:pt x="152" y="17"/>
                    <a:pt x="152" y="17"/>
                    <a:pt x="152" y="17"/>
                  </a:cubicBezTo>
                  <a:cubicBezTo>
                    <a:pt x="133" y="7"/>
                    <a:pt x="106" y="0"/>
                    <a:pt x="81" y="0"/>
                  </a:cubicBezTo>
                  <a:cubicBezTo>
                    <a:pt x="35" y="0"/>
                    <a:pt x="7" y="22"/>
                    <a:pt x="7" y="57"/>
                  </a:cubicBezTo>
                  <a:cubicBezTo>
                    <a:pt x="7" y="75"/>
                    <a:pt x="13" y="87"/>
                    <a:pt x="25" y="96"/>
                  </a:cubicBezTo>
                  <a:cubicBezTo>
                    <a:pt x="40" y="107"/>
                    <a:pt x="61" y="110"/>
                    <a:pt x="80" y="113"/>
                  </a:cubicBezTo>
                  <a:cubicBezTo>
                    <a:pt x="106" y="116"/>
                    <a:pt x="122" y="119"/>
                    <a:pt x="122" y="133"/>
                  </a:cubicBezTo>
                  <a:cubicBezTo>
                    <a:pt x="122" y="155"/>
                    <a:pt x="91" y="157"/>
                    <a:pt x="78" y="157"/>
                  </a:cubicBezTo>
                  <a:cubicBezTo>
                    <a:pt x="57" y="157"/>
                    <a:pt x="38" y="152"/>
                    <a:pt x="22" y="142"/>
                  </a:cubicBezTo>
                  <a:cubicBezTo>
                    <a:pt x="18" y="139"/>
                    <a:pt x="18" y="139"/>
                    <a:pt x="18" y="139"/>
                  </a:cubicBezTo>
                  <a:cubicBezTo>
                    <a:pt x="15" y="143"/>
                    <a:pt x="15" y="143"/>
                    <a:pt x="15" y="143"/>
                  </a:cubicBezTo>
                  <a:cubicBezTo>
                    <a:pt x="2" y="166"/>
                    <a:pt x="2" y="166"/>
                    <a:pt x="2" y="166"/>
                  </a:cubicBezTo>
                  <a:cubicBezTo>
                    <a:pt x="0" y="170"/>
                    <a:pt x="0" y="170"/>
                    <a:pt x="0" y="170"/>
                  </a:cubicBezTo>
                  <a:cubicBezTo>
                    <a:pt x="4" y="172"/>
                    <a:pt x="4" y="172"/>
                    <a:pt x="4" y="172"/>
                  </a:cubicBezTo>
                  <a:cubicBezTo>
                    <a:pt x="18" y="181"/>
                    <a:pt x="42" y="192"/>
                    <a:pt x="77" y="192"/>
                  </a:cubicBezTo>
                  <a:cubicBezTo>
                    <a:pt x="128" y="192"/>
                    <a:pt x="161" y="169"/>
                    <a:pt x="161" y="132"/>
                  </a:cubicBezTo>
                  <a:cubicBezTo>
                    <a:pt x="161" y="88"/>
                    <a:pt x="122" y="82"/>
                    <a:pt x="90" y="7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3"/>
            <p:cNvSpPr>
              <a:spLocks/>
            </p:cNvSpPr>
            <p:nvPr/>
          </p:nvSpPr>
          <p:spPr bwMode="auto">
            <a:xfrm>
              <a:off x="7294563" y="3063875"/>
              <a:ext cx="522288" cy="719138"/>
            </a:xfrm>
            <a:custGeom>
              <a:avLst/>
              <a:gdLst/>
              <a:ahLst/>
              <a:cxnLst>
                <a:cxn ang="0">
                  <a:pos x="128" y="104"/>
                </a:cxn>
                <a:cxn ang="0">
                  <a:pos x="121" y="111"/>
                </a:cxn>
                <a:cxn ang="0">
                  <a:pos x="38" y="111"/>
                </a:cxn>
                <a:cxn ang="0">
                  <a:pos x="38" y="154"/>
                </a:cxn>
                <a:cxn ang="0">
                  <a:pos x="139" y="154"/>
                </a:cxn>
                <a:cxn ang="0">
                  <a:pos x="139" y="189"/>
                </a:cxn>
                <a:cxn ang="0">
                  <a:pos x="0" y="189"/>
                </a:cxn>
                <a:cxn ang="0">
                  <a:pos x="0" y="19"/>
                </a:cxn>
                <a:cxn ang="0">
                  <a:pos x="19" y="0"/>
                </a:cxn>
                <a:cxn ang="0">
                  <a:pos x="130" y="0"/>
                </a:cxn>
                <a:cxn ang="0">
                  <a:pos x="137" y="7"/>
                </a:cxn>
                <a:cxn ang="0">
                  <a:pos x="137" y="28"/>
                </a:cxn>
                <a:cxn ang="0">
                  <a:pos x="130" y="35"/>
                </a:cxn>
                <a:cxn ang="0">
                  <a:pos x="38" y="35"/>
                </a:cxn>
                <a:cxn ang="0">
                  <a:pos x="38" y="76"/>
                </a:cxn>
                <a:cxn ang="0">
                  <a:pos x="121" y="76"/>
                </a:cxn>
                <a:cxn ang="0">
                  <a:pos x="128" y="83"/>
                </a:cxn>
                <a:cxn ang="0">
                  <a:pos x="128" y="104"/>
                </a:cxn>
              </a:cxnLst>
              <a:rect l="0" t="0" r="r" b="b"/>
              <a:pathLst>
                <a:path w="139" h="189">
                  <a:moveTo>
                    <a:pt x="128" y="104"/>
                  </a:moveTo>
                  <a:cubicBezTo>
                    <a:pt x="128" y="108"/>
                    <a:pt x="124" y="111"/>
                    <a:pt x="121" y="111"/>
                  </a:cubicBezTo>
                  <a:cubicBezTo>
                    <a:pt x="38" y="111"/>
                    <a:pt x="38" y="111"/>
                    <a:pt x="38" y="111"/>
                  </a:cubicBezTo>
                  <a:cubicBezTo>
                    <a:pt x="38" y="154"/>
                    <a:pt x="38" y="154"/>
                    <a:pt x="38" y="154"/>
                  </a:cubicBezTo>
                  <a:cubicBezTo>
                    <a:pt x="139" y="154"/>
                    <a:pt x="139" y="154"/>
                    <a:pt x="139" y="154"/>
                  </a:cubicBezTo>
                  <a:cubicBezTo>
                    <a:pt x="139" y="189"/>
                    <a:pt x="139" y="189"/>
                    <a:pt x="139" y="189"/>
                  </a:cubicBezTo>
                  <a:cubicBezTo>
                    <a:pt x="0" y="189"/>
                    <a:pt x="0" y="189"/>
                    <a:pt x="0" y="189"/>
                  </a:cubicBezTo>
                  <a:cubicBezTo>
                    <a:pt x="0" y="19"/>
                    <a:pt x="0" y="19"/>
                    <a:pt x="0" y="19"/>
                  </a:cubicBezTo>
                  <a:cubicBezTo>
                    <a:pt x="0" y="9"/>
                    <a:pt x="9" y="0"/>
                    <a:pt x="19" y="0"/>
                  </a:cubicBezTo>
                  <a:cubicBezTo>
                    <a:pt x="130" y="0"/>
                    <a:pt x="130" y="0"/>
                    <a:pt x="130" y="0"/>
                  </a:cubicBezTo>
                  <a:cubicBezTo>
                    <a:pt x="134" y="0"/>
                    <a:pt x="137" y="3"/>
                    <a:pt x="137" y="7"/>
                  </a:cubicBezTo>
                  <a:cubicBezTo>
                    <a:pt x="137" y="28"/>
                    <a:pt x="137" y="28"/>
                    <a:pt x="137" y="28"/>
                  </a:cubicBezTo>
                  <a:cubicBezTo>
                    <a:pt x="137" y="33"/>
                    <a:pt x="134" y="35"/>
                    <a:pt x="130" y="35"/>
                  </a:cubicBezTo>
                  <a:cubicBezTo>
                    <a:pt x="38" y="35"/>
                    <a:pt x="38" y="35"/>
                    <a:pt x="38" y="35"/>
                  </a:cubicBezTo>
                  <a:cubicBezTo>
                    <a:pt x="38" y="76"/>
                    <a:pt x="38" y="76"/>
                    <a:pt x="38" y="76"/>
                  </a:cubicBezTo>
                  <a:cubicBezTo>
                    <a:pt x="121" y="76"/>
                    <a:pt x="121" y="76"/>
                    <a:pt x="121" y="76"/>
                  </a:cubicBezTo>
                  <a:cubicBezTo>
                    <a:pt x="124" y="76"/>
                    <a:pt x="128" y="78"/>
                    <a:pt x="128" y="83"/>
                  </a:cubicBezTo>
                  <a:lnTo>
                    <a:pt x="128" y="10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Placeholder 1"/>
          <p:cNvSpPr>
            <a:spLocks noGrp="1"/>
          </p:cNvSpPr>
          <p:nvPr>
            <p:ph type="title"/>
          </p:nvPr>
        </p:nvSpPr>
        <p:spPr>
          <a:xfrm>
            <a:off x="1344613" y="328706"/>
            <a:ext cx="5970588" cy="381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4614" y="1333500"/>
            <a:ext cx="7342187" cy="40005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6200000">
            <a:off x="354763" y="800943"/>
            <a:ext cx="570000" cy="365125"/>
          </a:xfrm>
          <a:prstGeom prst="rect">
            <a:avLst/>
          </a:prstGeom>
        </p:spPr>
        <p:txBody>
          <a:bodyPr vert="horz" lIns="0" tIns="0" rIns="0" bIns="0" rtlCol="0" anchor="ctr"/>
          <a:lstStyle>
            <a:lvl1pPr marL="0" algn="r" defTabSz="914400" rtl="0" eaLnBrk="1" latinLnBrk="0" hangingPunct="1">
              <a:defRPr lang="en-US" sz="850" b="0" kern="1200" smtClean="0">
                <a:solidFill>
                  <a:schemeClr val="tx1"/>
                </a:solidFill>
                <a:latin typeface="+mn-lt"/>
                <a:ea typeface="+mn-ea"/>
                <a:cs typeface="+mn-cs"/>
              </a:defRPr>
            </a:lvl1pPr>
          </a:lstStyle>
          <a:p>
            <a:fld id="{57A3B0D0-A683-4429-B05B-BB6B79D85528}" type="datetime1">
              <a:rPr lang="en-US" smtClean="0">
                <a:solidFill>
                  <a:srgbClr val="FFFFFF"/>
                </a:solidFill>
              </a:rPr>
              <a:pPr/>
              <a:t>6/11/2010</a:t>
            </a:fld>
            <a:endParaRPr dirty="0">
              <a:solidFill>
                <a:srgbClr val="FFFFFF"/>
              </a:solidFill>
            </a:endParaRPr>
          </a:p>
        </p:txBody>
      </p:sp>
      <p:sp>
        <p:nvSpPr>
          <p:cNvPr id="5" name="Footer Placeholder 4"/>
          <p:cNvSpPr>
            <a:spLocks noGrp="1"/>
          </p:cNvSpPr>
          <p:nvPr>
            <p:ph type="ftr" sz="quarter" idx="3"/>
          </p:nvPr>
        </p:nvSpPr>
        <p:spPr>
          <a:xfrm rot="16200000">
            <a:off x="-260237" y="2070031"/>
            <a:ext cx="1800000" cy="365125"/>
          </a:xfrm>
          <a:prstGeom prst="rect">
            <a:avLst/>
          </a:prstGeom>
        </p:spPr>
        <p:txBody>
          <a:bodyPr vert="horz" lIns="0" tIns="0" rIns="0" bIns="0" rtlCol="0" anchor="ctr"/>
          <a:lstStyle>
            <a:lvl1pPr algn="ctr">
              <a:defRPr sz="850" b="1">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rot="16200000">
            <a:off x="519763" y="318443"/>
            <a:ext cx="240000" cy="365125"/>
          </a:xfrm>
          <a:prstGeom prst="rect">
            <a:avLst/>
          </a:prstGeom>
        </p:spPr>
        <p:txBody>
          <a:bodyPr vert="horz" lIns="0" tIns="0" rIns="0" bIns="0" rtlCol="0" anchor="ctr"/>
          <a:lstStyle>
            <a:lvl1pPr marL="0" algn="r" defTabSz="914400" rtl="0" eaLnBrk="1" latinLnBrk="0" hangingPunct="1">
              <a:defRPr lang="en-US" sz="850" b="0" kern="1200" smtClean="0">
                <a:solidFill>
                  <a:schemeClr val="tx1"/>
                </a:solidFill>
                <a:latin typeface="+mn-lt"/>
                <a:ea typeface="+mn-ea"/>
                <a:cs typeface="+mn-cs"/>
              </a:defRPr>
            </a:lvl1pPr>
          </a:lstStyle>
          <a:p>
            <a:fld id="{DF28FB93-0A08-4E7D-8E63-9EFA29F1E093}" type="slidenum">
              <a:rPr>
                <a:solidFill>
                  <a:srgbClr val="FFFFFF"/>
                </a:solidFill>
              </a:rPr>
              <a:pPr/>
              <a:t>‹#›</a:t>
            </a:fld>
            <a:endParaRPr>
              <a:solidFill>
                <a:srgbClr val="FFFFFF"/>
              </a:solidFill>
            </a:endParaRPr>
          </a:p>
        </p:txBody>
      </p:sp>
      <p:cxnSp>
        <p:nvCxnSpPr>
          <p:cNvPr id="8" name="Straight Connector 7"/>
          <p:cNvCxnSpPr/>
          <p:nvPr/>
        </p:nvCxnSpPr>
        <p:spPr>
          <a:xfrm rot="5400000">
            <a:off x="-1602008" y="2856706"/>
            <a:ext cx="4953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8" descr="logo 1200.png"/>
          <p:cNvPicPr>
            <a:picLocks noChangeAspect="1"/>
          </p:cNvPicPr>
          <p:nvPr/>
        </p:nvPicPr>
        <p:blipFill>
          <a:blip r:embed="rId33" cstate="print"/>
          <a:stretch>
            <a:fillRect/>
          </a:stretch>
        </p:blipFill>
        <p:spPr>
          <a:xfrm>
            <a:off x="439203" y="4395000"/>
            <a:ext cx="359561" cy="300000"/>
          </a:xfrm>
          <a:prstGeom prst="rect">
            <a:avLst/>
          </a:prstGeom>
        </p:spPr>
      </p:pic>
    </p:spTree>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4032" r:id="rId31"/>
  </p:sldLayoutIdLst>
  <p:transition>
    <p:fade/>
  </p:transition>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800"/>
        </a:spcBef>
        <a:buFont typeface="Arial" pitchFamily="34" charset="0"/>
        <a:buNone/>
        <a:defRPr sz="1800" b="0" kern="1200">
          <a:solidFill>
            <a:schemeClr val="tx1"/>
          </a:solidFill>
          <a:latin typeface="+mn-lt"/>
          <a:ea typeface="+mn-ea"/>
          <a:cs typeface="+mn-cs"/>
        </a:defRPr>
      </a:lvl1pPr>
      <a:lvl2pPr marL="228600" indent="-174625" algn="l" defTabSz="914400" rtl="0" eaLnBrk="1" latinLnBrk="0" hangingPunct="1">
        <a:lnSpc>
          <a:spcPct val="110000"/>
        </a:lnSpc>
        <a:spcBef>
          <a:spcPts val="1000"/>
        </a:spcBef>
        <a:buFont typeface="Arial" pitchFamily="34" charset="0"/>
        <a:buChar char="•"/>
        <a:defRPr sz="1800" kern="1200">
          <a:solidFill>
            <a:schemeClr val="tx1"/>
          </a:solidFill>
          <a:latin typeface="+mn-lt"/>
          <a:ea typeface="+mn-ea"/>
          <a:cs typeface="+mn-cs"/>
        </a:defRPr>
      </a:lvl2pPr>
      <a:lvl3pPr marL="457200" indent="-174625" algn="l" defTabSz="914400" rtl="0" eaLnBrk="1" latinLnBrk="0" hangingPunct="1">
        <a:lnSpc>
          <a:spcPct val="110000"/>
        </a:lnSpc>
        <a:spcBef>
          <a:spcPts val="1000"/>
        </a:spcBef>
        <a:buFont typeface="Arial" pitchFamily="34" charset="0"/>
        <a:buChar char="•"/>
        <a:defRPr sz="1800" kern="1200">
          <a:solidFill>
            <a:schemeClr val="tx1"/>
          </a:solidFill>
          <a:latin typeface="+mn-lt"/>
          <a:ea typeface="+mn-ea"/>
          <a:cs typeface="+mn-cs"/>
        </a:defRPr>
      </a:lvl3pPr>
      <a:lvl4pPr marL="685800" indent="-174625" algn="l" defTabSz="914400" rtl="0" eaLnBrk="1" latinLnBrk="0" hangingPunct="1">
        <a:lnSpc>
          <a:spcPct val="110000"/>
        </a:lnSpc>
        <a:spcBef>
          <a:spcPts val="1000"/>
        </a:spcBef>
        <a:buFont typeface="Arial" pitchFamily="34" charset="0"/>
        <a:buChar char="•"/>
        <a:defRPr sz="1600" kern="1200">
          <a:solidFill>
            <a:schemeClr val="tx1"/>
          </a:solidFill>
          <a:latin typeface="+mn-lt"/>
          <a:ea typeface="+mn-ea"/>
          <a:cs typeface="+mn-cs"/>
        </a:defRPr>
      </a:lvl4pPr>
      <a:lvl5pPr marL="900113" indent="-174625" algn="l" defTabSz="914400" rtl="0" eaLnBrk="1" latinLnBrk="0" hangingPunct="1">
        <a:lnSpc>
          <a:spcPct val="110000"/>
        </a:lnSpc>
        <a:spcBef>
          <a:spcPts val="1000"/>
        </a:spcBef>
        <a:buFont typeface="Arial" pitchFamily="34" charset="0"/>
        <a:buChar char="•"/>
        <a:defRPr sz="1600" kern="1200">
          <a:solidFill>
            <a:schemeClr val="tx1"/>
          </a:solidFill>
          <a:latin typeface="+mn-lt"/>
          <a:ea typeface="+mn-ea"/>
          <a:cs typeface="+mn-cs"/>
        </a:defRPr>
      </a:lvl5pPr>
      <a:lvl6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6pPr>
      <a:lvl7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7pPr>
      <a:lvl8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8pPr>
      <a:lvl9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13"/>
          <p:cNvGrpSpPr>
            <a:grpSpLocks noChangeAspect="1"/>
          </p:cNvGrpSpPr>
          <p:nvPr/>
        </p:nvGrpSpPr>
        <p:grpSpPr>
          <a:xfrm rot="16200000">
            <a:off x="327010" y="4988063"/>
            <a:ext cx="609600" cy="82274"/>
            <a:chOff x="1323975" y="3060700"/>
            <a:chExt cx="6492876" cy="730250"/>
          </a:xfrm>
        </p:grpSpPr>
        <p:sp>
          <p:nvSpPr>
            <p:cNvPr id="15" name="Freeform 5"/>
            <p:cNvSpPr>
              <a:spLocks/>
            </p:cNvSpPr>
            <p:nvPr/>
          </p:nvSpPr>
          <p:spPr bwMode="auto">
            <a:xfrm>
              <a:off x="1323975" y="3063875"/>
              <a:ext cx="811213" cy="719138"/>
            </a:xfrm>
            <a:custGeom>
              <a:avLst/>
              <a:gdLst/>
              <a:ahLst/>
              <a:cxnLst>
                <a:cxn ang="0">
                  <a:pos x="216" y="189"/>
                </a:cxn>
                <a:cxn ang="0">
                  <a:pos x="178" y="189"/>
                </a:cxn>
                <a:cxn ang="0">
                  <a:pos x="178" y="67"/>
                </a:cxn>
                <a:cxn ang="0">
                  <a:pos x="113" y="146"/>
                </a:cxn>
                <a:cxn ang="0">
                  <a:pos x="103" y="146"/>
                </a:cxn>
                <a:cxn ang="0">
                  <a:pos x="38" y="67"/>
                </a:cxn>
                <a:cxn ang="0">
                  <a:pos x="38" y="189"/>
                </a:cxn>
                <a:cxn ang="0">
                  <a:pos x="0" y="189"/>
                </a:cxn>
                <a:cxn ang="0">
                  <a:pos x="0" y="21"/>
                </a:cxn>
                <a:cxn ang="0">
                  <a:pos x="20" y="0"/>
                </a:cxn>
                <a:cxn ang="0">
                  <a:pos x="20" y="0"/>
                </a:cxn>
                <a:cxn ang="0">
                  <a:pos x="38" y="10"/>
                </a:cxn>
                <a:cxn ang="0">
                  <a:pos x="108" y="95"/>
                </a:cxn>
                <a:cxn ang="0">
                  <a:pos x="182" y="7"/>
                </a:cxn>
                <a:cxn ang="0">
                  <a:pos x="196" y="0"/>
                </a:cxn>
                <a:cxn ang="0">
                  <a:pos x="196" y="0"/>
                </a:cxn>
                <a:cxn ang="0">
                  <a:pos x="216" y="20"/>
                </a:cxn>
                <a:cxn ang="0">
                  <a:pos x="216" y="189"/>
                </a:cxn>
              </a:cxnLst>
              <a:rect l="0" t="0" r="r" b="b"/>
              <a:pathLst>
                <a:path w="216" h="189">
                  <a:moveTo>
                    <a:pt x="216" y="189"/>
                  </a:moveTo>
                  <a:cubicBezTo>
                    <a:pt x="178" y="189"/>
                    <a:pt x="178" y="189"/>
                    <a:pt x="178" y="189"/>
                  </a:cubicBezTo>
                  <a:cubicBezTo>
                    <a:pt x="178" y="67"/>
                    <a:pt x="178" y="67"/>
                    <a:pt x="178" y="67"/>
                  </a:cubicBezTo>
                  <a:cubicBezTo>
                    <a:pt x="113" y="146"/>
                    <a:pt x="113" y="146"/>
                    <a:pt x="113" y="146"/>
                  </a:cubicBezTo>
                  <a:cubicBezTo>
                    <a:pt x="110" y="149"/>
                    <a:pt x="106" y="149"/>
                    <a:pt x="103" y="146"/>
                  </a:cubicBezTo>
                  <a:cubicBezTo>
                    <a:pt x="38" y="67"/>
                    <a:pt x="38" y="67"/>
                    <a:pt x="38" y="67"/>
                  </a:cubicBezTo>
                  <a:cubicBezTo>
                    <a:pt x="38" y="189"/>
                    <a:pt x="38" y="189"/>
                    <a:pt x="38" y="189"/>
                  </a:cubicBezTo>
                  <a:cubicBezTo>
                    <a:pt x="0" y="189"/>
                    <a:pt x="0" y="189"/>
                    <a:pt x="0" y="189"/>
                  </a:cubicBezTo>
                  <a:cubicBezTo>
                    <a:pt x="0" y="21"/>
                    <a:pt x="0" y="21"/>
                    <a:pt x="0" y="21"/>
                  </a:cubicBezTo>
                  <a:cubicBezTo>
                    <a:pt x="0" y="10"/>
                    <a:pt x="9" y="0"/>
                    <a:pt x="20" y="0"/>
                  </a:cubicBezTo>
                  <a:cubicBezTo>
                    <a:pt x="20" y="0"/>
                    <a:pt x="20" y="0"/>
                    <a:pt x="20" y="0"/>
                  </a:cubicBezTo>
                  <a:cubicBezTo>
                    <a:pt x="28" y="0"/>
                    <a:pt x="32" y="4"/>
                    <a:pt x="38" y="10"/>
                  </a:cubicBezTo>
                  <a:cubicBezTo>
                    <a:pt x="108" y="95"/>
                    <a:pt x="108" y="95"/>
                    <a:pt x="108" y="95"/>
                  </a:cubicBezTo>
                  <a:cubicBezTo>
                    <a:pt x="182" y="7"/>
                    <a:pt x="182" y="7"/>
                    <a:pt x="182" y="7"/>
                  </a:cubicBezTo>
                  <a:cubicBezTo>
                    <a:pt x="185" y="3"/>
                    <a:pt x="190" y="0"/>
                    <a:pt x="196" y="0"/>
                  </a:cubicBezTo>
                  <a:cubicBezTo>
                    <a:pt x="196" y="0"/>
                    <a:pt x="196" y="0"/>
                    <a:pt x="196" y="0"/>
                  </a:cubicBezTo>
                  <a:cubicBezTo>
                    <a:pt x="207" y="0"/>
                    <a:pt x="216" y="9"/>
                    <a:pt x="216" y="20"/>
                  </a:cubicBezTo>
                  <a:lnTo>
                    <a:pt x="216"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6"/>
            <p:cNvSpPr>
              <a:spLocks noEditPoints="1"/>
            </p:cNvSpPr>
            <p:nvPr/>
          </p:nvSpPr>
          <p:spPr bwMode="auto">
            <a:xfrm>
              <a:off x="5675313" y="3063875"/>
              <a:ext cx="811213" cy="719138"/>
            </a:xfrm>
            <a:custGeom>
              <a:avLst/>
              <a:gdLst/>
              <a:ahLst/>
              <a:cxnLst>
                <a:cxn ang="0">
                  <a:pos x="0" y="189"/>
                </a:cxn>
                <a:cxn ang="0">
                  <a:pos x="42" y="189"/>
                </a:cxn>
                <a:cxn ang="0">
                  <a:pos x="66" y="138"/>
                </a:cxn>
                <a:cxn ang="0">
                  <a:pos x="148" y="138"/>
                </a:cxn>
                <a:cxn ang="0">
                  <a:pos x="174" y="189"/>
                </a:cxn>
                <a:cxn ang="0">
                  <a:pos x="216" y="189"/>
                </a:cxn>
                <a:cxn ang="0">
                  <a:pos x="124" y="9"/>
                </a:cxn>
                <a:cxn ang="0">
                  <a:pos x="106" y="0"/>
                </a:cxn>
                <a:cxn ang="0">
                  <a:pos x="106" y="0"/>
                </a:cxn>
                <a:cxn ang="0">
                  <a:pos x="89" y="9"/>
                </a:cxn>
                <a:cxn ang="0">
                  <a:pos x="0" y="189"/>
                </a:cxn>
                <a:cxn ang="0">
                  <a:pos x="106" y="55"/>
                </a:cxn>
                <a:cxn ang="0">
                  <a:pos x="133" y="108"/>
                </a:cxn>
                <a:cxn ang="0">
                  <a:pos x="81" y="108"/>
                </a:cxn>
                <a:cxn ang="0">
                  <a:pos x="106" y="55"/>
                </a:cxn>
              </a:cxnLst>
              <a:rect l="0" t="0" r="r" b="b"/>
              <a:pathLst>
                <a:path w="216" h="189">
                  <a:moveTo>
                    <a:pt x="0" y="189"/>
                  </a:moveTo>
                  <a:cubicBezTo>
                    <a:pt x="42" y="189"/>
                    <a:pt x="42" y="189"/>
                    <a:pt x="42" y="189"/>
                  </a:cubicBezTo>
                  <a:cubicBezTo>
                    <a:pt x="66" y="138"/>
                    <a:pt x="66" y="138"/>
                    <a:pt x="66" y="138"/>
                  </a:cubicBezTo>
                  <a:cubicBezTo>
                    <a:pt x="148" y="138"/>
                    <a:pt x="148" y="138"/>
                    <a:pt x="148" y="138"/>
                  </a:cubicBezTo>
                  <a:cubicBezTo>
                    <a:pt x="174" y="189"/>
                    <a:pt x="174" y="189"/>
                    <a:pt x="174" y="189"/>
                  </a:cubicBezTo>
                  <a:cubicBezTo>
                    <a:pt x="216" y="189"/>
                    <a:pt x="216" y="189"/>
                    <a:pt x="216" y="189"/>
                  </a:cubicBezTo>
                  <a:cubicBezTo>
                    <a:pt x="124" y="9"/>
                    <a:pt x="124" y="9"/>
                    <a:pt x="124" y="9"/>
                  </a:cubicBezTo>
                  <a:cubicBezTo>
                    <a:pt x="120" y="3"/>
                    <a:pt x="114" y="0"/>
                    <a:pt x="106" y="0"/>
                  </a:cubicBezTo>
                  <a:cubicBezTo>
                    <a:pt x="106" y="0"/>
                    <a:pt x="106" y="0"/>
                    <a:pt x="106" y="0"/>
                  </a:cubicBezTo>
                  <a:cubicBezTo>
                    <a:pt x="99" y="0"/>
                    <a:pt x="93" y="3"/>
                    <a:pt x="89" y="9"/>
                  </a:cubicBezTo>
                  <a:lnTo>
                    <a:pt x="0" y="189"/>
                  </a:lnTo>
                  <a:close/>
                  <a:moveTo>
                    <a:pt x="106" y="55"/>
                  </a:moveTo>
                  <a:cubicBezTo>
                    <a:pt x="133" y="108"/>
                    <a:pt x="133" y="108"/>
                    <a:pt x="133" y="108"/>
                  </a:cubicBezTo>
                  <a:cubicBezTo>
                    <a:pt x="81" y="108"/>
                    <a:pt x="81" y="108"/>
                    <a:pt x="81" y="108"/>
                  </a:cubicBezTo>
                  <a:lnTo>
                    <a:pt x="106" y="5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7"/>
            <p:cNvSpPr>
              <a:spLocks/>
            </p:cNvSpPr>
            <p:nvPr/>
          </p:nvSpPr>
          <p:spPr bwMode="auto">
            <a:xfrm>
              <a:off x="2559050" y="3063875"/>
              <a:ext cx="712788" cy="719138"/>
            </a:xfrm>
            <a:custGeom>
              <a:avLst/>
              <a:gdLst/>
              <a:ahLst/>
              <a:cxnLst>
                <a:cxn ang="0">
                  <a:pos x="190" y="189"/>
                </a:cxn>
                <a:cxn ang="0">
                  <a:pos x="163" y="189"/>
                </a:cxn>
                <a:cxn ang="0">
                  <a:pos x="38" y="63"/>
                </a:cxn>
                <a:cxn ang="0">
                  <a:pos x="38" y="189"/>
                </a:cxn>
                <a:cxn ang="0">
                  <a:pos x="0" y="189"/>
                </a:cxn>
                <a:cxn ang="0">
                  <a:pos x="0" y="21"/>
                </a:cxn>
                <a:cxn ang="0">
                  <a:pos x="21" y="0"/>
                </a:cxn>
                <a:cxn ang="0">
                  <a:pos x="21" y="0"/>
                </a:cxn>
                <a:cxn ang="0">
                  <a:pos x="36" y="7"/>
                </a:cxn>
                <a:cxn ang="0">
                  <a:pos x="152" y="124"/>
                </a:cxn>
                <a:cxn ang="0">
                  <a:pos x="152" y="13"/>
                </a:cxn>
                <a:cxn ang="0">
                  <a:pos x="165" y="0"/>
                </a:cxn>
                <a:cxn ang="0">
                  <a:pos x="178" y="0"/>
                </a:cxn>
                <a:cxn ang="0">
                  <a:pos x="190" y="13"/>
                </a:cxn>
                <a:cxn ang="0">
                  <a:pos x="190" y="189"/>
                </a:cxn>
              </a:cxnLst>
              <a:rect l="0" t="0" r="r" b="b"/>
              <a:pathLst>
                <a:path w="190" h="189">
                  <a:moveTo>
                    <a:pt x="190" y="189"/>
                  </a:moveTo>
                  <a:cubicBezTo>
                    <a:pt x="163" y="189"/>
                    <a:pt x="163" y="189"/>
                    <a:pt x="163" y="189"/>
                  </a:cubicBezTo>
                  <a:cubicBezTo>
                    <a:pt x="38" y="63"/>
                    <a:pt x="38" y="63"/>
                    <a:pt x="38" y="63"/>
                  </a:cubicBezTo>
                  <a:cubicBezTo>
                    <a:pt x="38" y="189"/>
                    <a:pt x="38" y="189"/>
                    <a:pt x="38" y="189"/>
                  </a:cubicBezTo>
                  <a:cubicBezTo>
                    <a:pt x="0" y="189"/>
                    <a:pt x="0" y="189"/>
                    <a:pt x="0" y="189"/>
                  </a:cubicBezTo>
                  <a:cubicBezTo>
                    <a:pt x="0" y="21"/>
                    <a:pt x="0" y="21"/>
                    <a:pt x="0" y="21"/>
                  </a:cubicBezTo>
                  <a:cubicBezTo>
                    <a:pt x="0" y="10"/>
                    <a:pt x="9" y="0"/>
                    <a:pt x="21" y="0"/>
                  </a:cubicBezTo>
                  <a:cubicBezTo>
                    <a:pt x="21" y="0"/>
                    <a:pt x="21" y="0"/>
                    <a:pt x="21" y="0"/>
                  </a:cubicBezTo>
                  <a:cubicBezTo>
                    <a:pt x="27" y="0"/>
                    <a:pt x="32" y="3"/>
                    <a:pt x="36" y="7"/>
                  </a:cubicBezTo>
                  <a:cubicBezTo>
                    <a:pt x="152" y="124"/>
                    <a:pt x="152" y="124"/>
                    <a:pt x="152" y="124"/>
                  </a:cubicBezTo>
                  <a:cubicBezTo>
                    <a:pt x="152" y="13"/>
                    <a:pt x="152" y="13"/>
                    <a:pt x="152" y="13"/>
                  </a:cubicBezTo>
                  <a:cubicBezTo>
                    <a:pt x="152" y="6"/>
                    <a:pt x="158" y="0"/>
                    <a:pt x="165" y="0"/>
                  </a:cubicBezTo>
                  <a:cubicBezTo>
                    <a:pt x="178" y="0"/>
                    <a:pt x="178" y="0"/>
                    <a:pt x="178" y="0"/>
                  </a:cubicBezTo>
                  <a:cubicBezTo>
                    <a:pt x="185" y="0"/>
                    <a:pt x="190" y="6"/>
                    <a:pt x="190" y="13"/>
                  </a:cubicBezTo>
                  <a:lnTo>
                    <a:pt x="19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8"/>
            <p:cNvSpPr>
              <a:spLocks noEditPoints="1"/>
            </p:cNvSpPr>
            <p:nvPr/>
          </p:nvSpPr>
          <p:spPr bwMode="auto">
            <a:xfrm>
              <a:off x="3414713" y="3063875"/>
              <a:ext cx="709613" cy="719138"/>
            </a:xfrm>
            <a:custGeom>
              <a:avLst/>
              <a:gdLst/>
              <a:ahLst/>
              <a:cxnLst>
                <a:cxn ang="0">
                  <a:pos x="117" y="5"/>
                </a:cxn>
                <a:cxn ang="0">
                  <a:pos x="72" y="0"/>
                </a:cxn>
                <a:cxn ang="0">
                  <a:pos x="19" y="0"/>
                </a:cxn>
                <a:cxn ang="0">
                  <a:pos x="0" y="19"/>
                </a:cxn>
                <a:cxn ang="0">
                  <a:pos x="0" y="189"/>
                </a:cxn>
                <a:cxn ang="0">
                  <a:pos x="62" y="189"/>
                </a:cxn>
                <a:cxn ang="0">
                  <a:pos x="115" y="183"/>
                </a:cxn>
                <a:cxn ang="0">
                  <a:pos x="189" y="92"/>
                </a:cxn>
                <a:cxn ang="0">
                  <a:pos x="117" y="5"/>
                </a:cxn>
                <a:cxn ang="0">
                  <a:pos x="105" y="149"/>
                </a:cxn>
                <a:cxn ang="0">
                  <a:pos x="62" y="154"/>
                </a:cxn>
                <a:cxn ang="0">
                  <a:pos x="62" y="154"/>
                </a:cxn>
                <a:cxn ang="0">
                  <a:pos x="38" y="154"/>
                </a:cxn>
                <a:cxn ang="0">
                  <a:pos x="38" y="154"/>
                </a:cxn>
                <a:cxn ang="0">
                  <a:pos x="38" y="35"/>
                </a:cxn>
                <a:cxn ang="0">
                  <a:pos x="38" y="35"/>
                </a:cxn>
                <a:cxn ang="0">
                  <a:pos x="68" y="35"/>
                </a:cxn>
                <a:cxn ang="0">
                  <a:pos x="68" y="35"/>
                </a:cxn>
                <a:cxn ang="0">
                  <a:pos x="107" y="39"/>
                </a:cxn>
                <a:cxn ang="0">
                  <a:pos x="150" y="92"/>
                </a:cxn>
                <a:cxn ang="0">
                  <a:pos x="105" y="149"/>
                </a:cxn>
              </a:cxnLst>
              <a:rect l="0" t="0" r="r" b="b"/>
              <a:pathLst>
                <a:path w="189" h="189">
                  <a:moveTo>
                    <a:pt x="117" y="5"/>
                  </a:moveTo>
                  <a:cubicBezTo>
                    <a:pt x="104" y="2"/>
                    <a:pt x="89" y="0"/>
                    <a:pt x="72" y="0"/>
                  </a:cubicBezTo>
                  <a:cubicBezTo>
                    <a:pt x="19" y="0"/>
                    <a:pt x="19" y="0"/>
                    <a:pt x="19" y="0"/>
                  </a:cubicBezTo>
                  <a:cubicBezTo>
                    <a:pt x="9" y="0"/>
                    <a:pt x="0" y="9"/>
                    <a:pt x="0" y="19"/>
                  </a:cubicBezTo>
                  <a:cubicBezTo>
                    <a:pt x="0" y="189"/>
                    <a:pt x="0" y="189"/>
                    <a:pt x="0" y="189"/>
                  </a:cubicBezTo>
                  <a:cubicBezTo>
                    <a:pt x="62" y="189"/>
                    <a:pt x="62" y="189"/>
                    <a:pt x="62" y="189"/>
                  </a:cubicBezTo>
                  <a:cubicBezTo>
                    <a:pt x="84" y="189"/>
                    <a:pt x="100" y="187"/>
                    <a:pt x="115" y="183"/>
                  </a:cubicBezTo>
                  <a:cubicBezTo>
                    <a:pt x="163" y="169"/>
                    <a:pt x="189" y="137"/>
                    <a:pt x="189" y="92"/>
                  </a:cubicBezTo>
                  <a:cubicBezTo>
                    <a:pt x="189" y="47"/>
                    <a:pt x="164" y="16"/>
                    <a:pt x="117" y="5"/>
                  </a:cubicBezTo>
                  <a:close/>
                  <a:moveTo>
                    <a:pt x="105" y="149"/>
                  </a:moveTo>
                  <a:cubicBezTo>
                    <a:pt x="94" y="152"/>
                    <a:pt x="79" y="154"/>
                    <a:pt x="62" y="154"/>
                  </a:cubicBezTo>
                  <a:cubicBezTo>
                    <a:pt x="62" y="154"/>
                    <a:pt x="62" y="154"/>
                    <a:pt x="62" y="154"/>
                  </a:cubicBezTo>
                  <a:cubicBezTo>
                    <a:pt x="38" y="154"/>
                    <a:pt x="38" y="154"/>
                    <a:pt x="38" y="154"/>
                  </a:cubicBezTo>
                  <a:cubicBezTo>
                    <a:pt x="38" y="154"/>
                    <a:pt x="38" y="154"/>
                    <a:pt x="38" y="154"/>
                  </a:cubicBezTo>
                  <a:cubicBezTo>
                    <a:pt x="38" y="35"/>
                    <a:pt x="38" y="35"/>
                    <a:pt x="38" y="35"/>
                  </a:cubicBezTo>
                  <a:cubicBezTo>
                    <a:pt x="38" y="35"/>
                    <a:pt x="38" y="35"/>
                    <a:pt x="38" y="35"/>
                  </a:cubicBezTo>
                  <a:cubicBezTo>
                    <a:pt x="68" y="35"/>
                    <a:pt x="68" y="35"/>
                    <a:pt x="68" y="35"/>
                  </a:cubicBezTo>
                  <a:cubicBezTo>
                    <a:pt x="68" y="35"/>
                    <a:pt x="68" y="35"/>
                    <a:pt x="68" y="35"/>
                  </a:cubicBezTo>
                  <a:cubicBezTo>
                    <a:pt x="86" y="35"/>
                    <a:pt x="97" y="36"/>
                    <a:pt x="107" y="39"/>
                  </a:cubicBezTo>
                  <a:cubicBezTo>
                    <a:pt x="136" y="47"/>
                    <a:pt x="150" y="64"/>
                    <a:pt x="150" y="92"/>
                  </a:cubicBezTo>
                  <a:cubicBezTo>
                    <a:pt x="150" y="121"/>
                    <a:pt x="135" y="140"/>
                    <a:pt x="105" y="149"/>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9"/>
            <p:cNvSpPr>
              <a:spLocks noEditPoints="1"/>
            </p:cNvSpPr>
            <p:nvPr/>
          </p:nvSpPr>
          <p:spPr bwMode="auto">
            <a:xfrm>
              <a:off x="6577013" y="3063875"/>
              <a:ext cx="615950" cy="719138"/>
            </a:xfrm>
            <a:custGeom>
              <a:avLst/>
              <a:gdLst/>
              <a:ahLst/>
              <a:cxnLst>
                <a:cxn ang="0">
                  <a:pos x="113" y="114"/>
                </a:cxn>
                <a:cxn ang="0">
                  <a:pos x="158" y="59"/>
                </a:cxn>
                <a:cxn ang="0">
                  <a:pos x="82" y="0"/>
                </a:cxn>
                <a:cxn ang="0">
                  <a:pos x="19" y="0"/>
                </a:cxn>
                <a:cxn ang="0">
                  <a:pos x="0" y="19"/>
                </a:cxn>
                <a:cxn ang="0">
                  <a:pos x="0" y="189"/>
                </a:cxn>
                <a:cxn ang="0">
                  <a:pos x="38" y="189"/>
                </a:cxn>
                <a:cxn ang="0">
                  <a:pos x="38" y="119"/>
                </a:cxn>
                <a:cxn ang="0">
                  <a:pos x="72" y="119"/>
                </a:cxn>
                <a:cxn ang="0">
                  <a:pos x="119" y="189"/>
                </a:cxn>
                <a:cxn ang="0">
                  <a:pos x="164" y="189"/>
                </a:cxn>
                <a:cxn ang="0">
                  <a:pos x="113" y="114"/>
                </a:cxn>
                <a:cxn ang="0">
                  <a:pos x="38" y="84"/>
                </a:cxn>
                <a:cxn ang="0">
                  <a:pos x="38" y="35"/>
                </a:cxn>
                <a:cxn ang="0">
                  <a:pos x="85" y="35"/>
                </a:cxn>
                <a:cxn ang="0">
                  <a:pos x="118" y="60"/>
                </a:cxn>
                <a:cxn ang="0">
                  <a:pos x="77" y="84"/>
                </a:cxn>
                <a:cxn ang="0">
                  <a:pos x="38" y="84"/>
                </a:cxn>
              </a:cxnLst>
              <a:rect l="0" t="0" r="r" b="b"/>
              <a:pathLst>
                <a:path w="164" h="189">
                  <a:moveTo>
                    <a:pt x="113" y="114"/>
                  </a:moveTo>
                  <a:cubicBezTo>
                    <a:pt x="142" y="106"/>
                    <a:pt x="158" y="87"/>
                    <a:pt x="158" y="59"/>
                  </a:cubicBezTo>
                  <a:cubicBezTo>
                    <a:pt x="158" y="23"/>
                    <a:pt x="129" y="0"/>
                    <a:pt x="82" y="0"/>
                  </a:cubicBezTo>
                  <a:cubicBezTo>
                    <a:pt x="19" y="0"/>
                    <a:pt x="19" y="0"/>
                    <a:pt x="19" y="0"/>
                  </a:cubicBezTo>
                  <a:cubicBezTo>
                    <a:pt x="8" y="0"/>
                    <a:pt x="0" y="9"/>
                    <a:pt x="0" y="19"/>
                  </a:cubicBezTo>
                  <a:cubicBezTo>
                    <a:pt x="0" y="189"/>
                    <a:pt x="0" y="189"/>
                    <a:pt x="0" y="189"/>
                  </a:cubicBezTo>
                  <a:cubicBezTo>
                    <a:pt x="38" y="189"/>
                    <a:pt x="38" y="189"/>
                    <a:pt x="38" y="189"/>
                  </a:cubicBezTo>
                  <a:cubicBezTo>
                    <a:pt x="38" y="119"/>
                    <a:pt x="38" y="119"/>
                    <a:pt x="38" y="119"/>
                  </a:cubicBezTo>
                  <a:cubicBezTo>
                    <a:pt x="72" y="119"/>
                    <a:pt x="72" y="119"/>
                    <a:pt x="72" y="119"/>
                  </a:cubicBezTo>
                  <a:cubicBezTo>
                    <a:pt x="119" y="189"/>
                    <a:pt x="119" y="189"/>
                    <a:pt x="119" y="189"/>
                  </a:cubicBezTo>
                  <a:cubicBezTo>
                    <a:pt x="164" y="189"/>
                    <a:pt x="164" y="189"/>
                    <a:pt x="164" y="189"/>
                  </a:cubicBezTo>
                  <a:lnTo>
                    <a:pt x="113" y="114"/>
                  </a:lnTo>
                  <a:close/>
                  <a:moveTo>
                    <a:pt x="38" y="84"/>
                  </a:moveTo>
                  <a:cubicBezTo>
                    <a:pt x="38" y="35"/>
                    <a:pt x="38" y="35"/>
                    <a:pt x="38" y="35"/>
                  </a:cubicBezTo>
                  <a:cubicBezTo>
                    <a:pt x="85" y="35"/>
                    <a:pt x="85" y="35"/>
                    <a:pt x="85" y="35"/>
                  </a:cubicBezTo>
                  <a:cubicBezTo>
                    <a:pt x="98" y="35"/>
                    <a:pt x="118" y="39"/>
                    <a:pt x="118" y="60"/>
                  </a:cubicBezTo>
                  <a:cubicBezTo>
                    <a:pt x="118" y="70"/>
                    <a:pt x="114" y="84"/>
                    <a:pt x="77" y="84"/>
                  </a:cubicBezTo>
                  <a:lnTo>
                    <a:pt x="38" y="8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0"/>
            <p:cNvSpPr>
              <a:spLocks/>
            </p:cNvSpPr>
            <p:nvPr/>
          </p:nvSpPr>
          <p:spPr bwMode="auto">
            <a:xfrm>
              <a:off x="2276475" y="3063875"/>
              <a:ext cx="142875" cy="719138"/>
            </a:xfrm>
            <a:custGeom>
              <a:avLst/>
              <a:gdLst/>
              <a:ahLst/>
              <a:cxnLst>
                <a:cxn ang="0">
                  <a:pos x="0" y="189"/>
                </a:cxn>
                <a:cxn ang="0">
                  <a:pos x="38" y="189"/>
                </a:cxn>
                <a:cxn ang="0">
                  <a:pos x="38" y="13"/>
                </a:cxn>
                <a:cxn ang="0">
                  <a:pos x="25" y="0"/>
                </a:cxn>
                <a:cxn ang="0">
                  <a:pos x="13" y="0"/>
                </a:cxn>
                <a:cxn ang="0">
                  <a:pos x="0" y="13"/>
                </a:cxn>
                <a:cxn ang="0">
                  <a:pos x="0" y="189"/>
                </a:cxn>
              </a:cxnLst>
              <a:rect l="0" t="0" r="r" b="b"/>
              <a:pathLst>
                <a:path w="38" h="189">
                  <a:moveTo>
                    <a:pt x="0" y="189"/>
                  </a:moveTo>
                  <a:cubicBezTo>
                    <a:pt x="38" y="189"/>
                    <a:pt x="38" y="189"/>
                    <a:pt x="38" y="189"/>
                  </a:cubicBezTo>
                  <a:cubicBezTo>
                    <a:pt x="38" y="13"/>
                    <a:pt x="38" y="13"/>
                    <a:pt x="38" y="13"/>
                  </a:cubicBezTo>
                  <a:cubicBezTo>
                    <a:pt x="38" y="6"/>
                    <a:pt x="32" y="0"/>
                    <a:pt x="25" y="0"/>
                  </a:cubicBezTo>
                  <a:cubicBezTo>
                    <a:pt x="13" y="0"/>
                    <a:pt x="13" y="0"/>
                    <a:pt x="13" y="0"/>
                  </a:cubicBezTo>
                  <a:cubicBezTo>
                    <a:pt x="6" y="0"/>
                    <a:pt x="0" y="6"/>
                    <a:pt x="0" y="13"/>
                  </a:cubicBezTo>
                  <a:lnTo>
                    <a:pt x="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1"/>
            <p:cNvSpPr>
              <a:spLocks/>
            </p:cNvSpPr>
            <p:nvPr/>
          </p:nvSpPr>
          <p:spPr bwMode="auto">
            <a:xfrm>
              <a:off x="4935538" y="3063875"/>
              <a:ext cx="654050" cy="719138"/>
            </a:xfrm>
            <a:custGeom>
              <a:avLst/>
              <a:gdLst/>
              <a:ahLst/>
              <a:cxnLst>
                <a:cxn ang="0">
                  <a:pos x="174" y="189"/>
                </a:cxn>
                <a:cxn ang="0">
                  <a:pos x="137" y="189"/>
                </a:cxn>
                <a:cxn ang="0">
                  <a:pos x="137" y="111"/>
                </a:cxn>
                <a:cxn ang="0">
                  <a:pos x="38" y="111"/>
                </a:cxn>
                <a:cxn ang="0">
                  <a:pos x="38" y="189"/>
                </a:cxn>
                <a:cxn ang="0">
                  <a:pos x="0" y="189"/>
                </a:cxn>
                <a:cxn ang="0">
                  <a:pos x="0" y="13"/>
                </a:cxn>
                <a:cxn ang="0">
                  <a:pos x="13" y="0"/>
                </a:cxn>
                <a:cxn ang="0">
                  <a:pos x="25" y="0"/>
                </a:cxn>
                <a:cxn ang="0">
                  <a:pos x="38" y="13"/>
                </a:cxn>
                <a:cxn ang="0">
                  <a:pos x="38" y="76"/>
                </a:cxn>
                <a:cxn ang="0">
                  <a:pos x="137" y="76"/>
                </a:cxn>
                <a:cxn ang="0">
                  <a:pos x="137" y="13"/>
                </a:cxn>
                <a:cxn ang="0">
                  <a:pos x="149" y="0"/>
                </a:cxn>
                <a:cxn ang="0">
                  <a:pos x="162" y="0"/>
                </a:cxn>
                <a:cxn ang="0">
                  <a:pos x="174" y="13"/>
                </a:cxn>
                <a:cxn ang="0">
                  <a:pos x="174" y="189"/>
                </a:cxn>
              </a:cxnLst>
              <a:rect l="0" t="0" r="r" b="b"/>
              <a:pathLst>
                <a:path w="174" h="189">
                  <a:moveTo>
                    <a:pt x="174" y="189"/>
                  </a:moveTo>
                  <a:cubicBezTo>
                    <a:pt x="137" y="189"/>
                    <a:pt x="137" y="189"/>
                    <a:pt x="137" y="189"/>
                  </a:cubicBezTo>
                  <a:cubicBezTo>
                    <a:pt x="137" y="111"/>
                    <a:pt x="137" y="111"/>
                    <a:pt x="137" y="111"/>
                  </a:cubicBezTo>
                  <a:cubicBezTo>
                    <a:pt x="38" y="111"/>
                    <a:pt x="38" y="111"/>
                    <a:pt x="38" y="111"/>
                  </a:cubicBezTo>
                  <a:cubicBezTo>
                    <a:pt x="38" y="189"/>
                    <a:pt x="38" y="189"/>
                    <a:pt x="38" y="189"/>
                  </a:cubicBezTo>
                  <a:cubicBezTo>
                    <a:pt x="0" y="189"/>
                    <a:pt x="0" y="189"/>
                    <a:pt x="0" y="189"/>
                  </a:cubicBezTo>
                  <a:cubicBezTo>
                    <a:pt x="0" y="13"/>
                    <a:pt x="0" y="13"/>
                    <a:pt x="0" y="13"/>
                  </a:cubicBezTo>
                  <a:cubicBezTo>
                    <a:pt x="0" y="6"/>
                    <a:pt x="6" y="0"/>
                    <a:pt x="13" y="0"/>
                  </a:cubicBezTo>
                  <a:cubicBezTo>
                    <a:pt x="25" y="0"/>
                    <a:pt x="25" y="0"/>
                    <a:pt x="25" y="0"/>
                  </a:cubicBezTo>
                  <a:cubicBezTo>
                    <a:pt x="32" y="0"/>
                    <a:pt x="38" y="6"/>
                    <a:pt x="38" y="13"/>
                  </a:cubicBezTo>
                  <a:cubicBezTo>
                    <a:pt x="38" y="76"/>
                    <a:pt x="38" y="76"/>
                    <a:pt x="38" y="76"/>
                  </a:cubicBezTo>
                  <a:cubicBezTo>
                    <a:pt x="137" y="76"/>
                    <a:pt x="137" y="76"/>
                    <a:pt x="137" y="76"/>
                  </a:cubicBezTo>
                  <a:cubicBezTo>
                    <a:pt x="137" y="13"/>
                    <a:pt x="137" y="13"/>
                    <a:pt x="137" y="13"/>
                  </a:cubicBezTo>
                  <a:cubicBezTo>
                    <a:pt x="137" y="6"/>
                    <a:pt x="142" y="0"/>
                    <a:pt x="149" y="0"/>
                  </a:cubicBezTo>
                  <a:cubicBezTo>
                    <a:pt x="162" y="0"/>
                    <a:pt x="162" y="0"/>
                    <a:pt x="162" y="0"/>
                  </a:cubicBezTo>
                  <a:cubicBezTo>
                    <a:pt x="169" y="0"/>
                    <a:pt x="174" y="6"/>
                    <a:pt x="174" y="13"/>
                  </a:cubicBezTo>
                  <a:lnTo>
                    <a:pt x="17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2"/>
            <p:cNvSpPr>
              <a:spLocks/>
            </p:cNvSpPr>
            <p:nvPr/>
          </p:nvSpPr>
          <p:spPr bwMode="auto">
            <a:xfrm>
              <a:off x="4203700" y="3060700"/>
              <a:ext cx="604838" cy="730250"/>
            </a:xfrm>
            <a:custGeom>
              <a:avLst/>
              <a:gdLst/>
              <a:ahLst/>
              <a:cxnLst>
                <a:cxn ang="0">
                  <a:pos x="90" y="78"/>
                </a:cxn>
                <a:cxn ang="0">
                  <a:pos x="46" y="56"/>
                </a:cxn>
                <a:cxn ang="0">
                  <a:pos x="83" y="36"/>
                </a:cxn>
                <a:cxn ang="0">
                  <a:pos x="139" y="49"/>
                </a:cxn>
                <a:cxn ang="0">
                  <a:pos x="140" y="49"/>
                </a:cxn>
                <a:cxn ang="0">
                  <a:pos x="145" y="47"/>
                </a:cxn>
                <a:cxn ang="0">
                  <a:pos x="156" y="25"/>
                </a:cxn>
                <a:cxn ang="0">
                  <a:pos x="156" y="23"/>
                </a:cxn>
                <a:cxn ang="0">
                  <a:pos x="153" y="18"/>
                </a:cxn>
                <a:cxn ang="0">
                  <a:pos x="152" y="17"/>
                </a:cxn>
                <a:cxn ang="0">
                  <a:pos x="81" y="0"/>
                </a:cxn>
                <a:cxn ang="0">
                  <a:pos x="7" y="57"/>
                </a:cxn>
                <a:cxn ang="0">
                  <a:pos x="25" y="96"/>
                </a:cxn>
                <a:cxn ang="0">
                  <a:pos x="80" y="113"/>
                </a:cxn>
                <a:cxn ang="0">
                  <a:pos x="122" y="133"/>
                </a:cxn>
                <a:cxn ang="0">
                  <a:pos x="78" y="157"/>
                </a:cxn>
                <a:cxn ang="0">
                  <a:pos x="22" y="142"/>
                </a:cxn>
                <a:cxn ang="0">
                  <a:pos x="18" y="139"/>
                </a:cxn>
                <a:cxn ang="0">
                  <a:pos x="15" y="143"/>
                </a:cxn>
                <a:cxn ang="0">
                  <a:pos x="2" y="166"/>
                </a:cxn>
                <a:cxn ang="0">
                  <a:pos x="0" y="170"/>
                </a:cxn>
                <a:cxn ang="0">
                  <a:pos x="4" y="172"/>
                </a:cxn>
                <a:cxn ang="0">
                  <a:pos x="77" y="192"/>
                </a:cxn>
                <a:cxn ang="0">
                  <a:pos x="161" y="132"/>
                </a:cxn>
                <a:cxn ang="0">
                  <a:pos x="90" y="78"/>
                </a:cxn>
              </a:cxnLst>
              <a:rect l="0" t="0" r="r" b="b"/>
              <a:pathLst>
                <a:path w="161" h="192">
                  <a:moveTo>
                    <a:pt x="90" y="78"/>
                  </a:moveTo>
                  <a:cubicBezTo>
                    <a:pt x="63" y="74"/>
                    <a:pt x="46" y="71"/>
                    <a:pt x="46" y="56"/>
                  </a:cubicBezTo>
                  <a:cubicBezTo>
                    <a:pt x="46" y="43"/>
                    <a:pt x="60" y="36"/>
                    <a:pt x="83" y="36"/>
                  </a:cubicBezTo>
                  <a:cubicBezTo>
                    <a:pt x="109" y="36"/>
                    <a:pt x="130" y="45"/>
                    <a:pt x="139" y="49"/>
                  </a:cubicBezTo>
                  <a:cubicBezTo>
                    <a:pt x="139" y="49"/>
                    <a:pt x="139" y="49"/>
                    <a:pt x="140" y="49"/>
                  </a:cubicBezTo>
                  <a:cubicBezTo>
                    <a:pt x="142" y="49"/>
                    <a:pt x="144" y="49"/>
                    <a:pt x="145" y="47"/>
                  </a:cubicBezTo>
                  <a:cubicBezTo>
                    <a:pt x="156" y="25"/>
                    <a:pt x="156" y="25"/>
                    <a:pt x="156" y="25"/>
                  </a:cubicBezTo>
                  <a:cubicBezTo>
                    <a:pt x="156" y="24"/>
                    <a:pt x="156" y="23"/>
                    <a:pt x="156" y="23"/>
                  </a:cubicBezTo>
                  <a:cubicBezTo>
                    <a:pt x="156" y="21"/>
                    <a:pt x="155" y="19"/>
                    <a:pt x="153" y="18"/>
                  </a:cubicBezTo>
                  <a:cubicBezTo>
                    <a:pt x="152" y="17"/>
                    <a:pt x="152" y="17"/>
                    <a:pt x="152" y="17"/>
                  </a:cubicBezTo>
                  <a:cubicBezTo>
                    <a:pt x="133" y="7"/>
                    <a:pt x="106" y="0"/>
                    <a:pt x="81" y="0"/>
                  </a:cubicBezTo>
                  <a:cubicBezTo>
                    <a:pt x="35" y="0"/>
                    <a:pt x="7" y="22"/>
                    <a:pt x="7" y="57"/>
                  </a:cubicBezTo>
                  <a:cubicBezTo>
                    <a:pt x="7" y="75"/>
                    <a:pt x="13" y="87"/>
                    <a:pt x="25" y="96"/>
                  </a:cubicBezTo>
                  <a:cubicBezTo>
                    <a:pt x="40" y="107"/>
                    <a:pt x="61" y="110"/>
                    <a:pt x="80" y="113"/>
                  </a:cubicBezTo>
                  <a:cubicBezTo>
                    <a:pt x="106" y="116"/>
                    <a:pt x="122" y="119"/>
                    <a:pt x="122" y="133"/>
                  </a:cubicBezTo>
                  <a:cubicBezTo>
                    <a:pt x="122" y="155"/>
                    <a:pt x="91" y="157"/>
                    <a:pt x="78" y="157"/>
                  </a:cubicBezTo>
                  <a:cubicBezTo>
                    <a:pt x="57" y="157"/>
                    <a:pt x="38" y="152"/>
                    <a:pt x="22" y="142"/>
                  </a:cubicBezTo>
                  <a:cubicBezTo>
                    <a:pt x="18" y="139"/>
                    <a:pt x="18" y="139"/>
                    <a:pt x="18" y="139"/>
                  </a:cubicBezTo>
                  <a:cubicBezTo>
                    <a:pt x="15" y="143"/>
                    <a:pt x="15" y="143"/>
                    <a:pt x="15" y="143"/>
                  </a:cubicBezTo>
                  <a:cubicBezTo>
                    <a:pt x="2" y="166"/>
                    <a:pt x="2" y="166"/>
                    <a:pt x="2" y="166"/>
                  </a:cubicBezTo>
                  <a:cubicBezTo>
                    <a:pt x="0" y="170"/>
                    <a:pt x="0" y="170"/>
                    <a:pt x="0" y="170"/>
                  </a:cubicBezTo>
                  <a:cubicBezTo>
                    <a:pt x="4" y="172"/>
                    <a:pt x="4" y="172"/>
                    <a:pt x="4" y="172"/>
                  </a:cubicBezTo>
                  <a:cubicBezTo>
                    <a:pt x="18" y="181"/>
                    <a:pt x="42" y="192"/>
                    <a:pt x="77" y="192"/>
                  </a:cubicBezTo>
                  <a:cubicBezTo>
                    <a:pt x="128" y="192"/>
                    <a:pt x="161" y="169"/>
                    <a:pt x="161" y="132"/>
                  </a:cubicBezTo>
                  <a:cubicBezTo>
                    <a:pt x="161" y="88"/>
                    <a:pt x="122" y="82"/>
                    <a:pt x="90" y="7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3"/>
            <p:cNvSpPr>
              <a:spLocks/>
            </p:cNvSpPr>
            <p:nvPr/>
          </p:nvSpPr>
          <p:spPr bwMode="auto">
            <a:xfrm>
              <a:off x="7294563" y="3063875"/>
              <a:ext cx="522288" cy="719138"/>
            </a:xfrm>
            <a:custGeom>
              <a:avLst/>
              <a:gdLst/>
              <a:ahLst/>
              <a:cxnLst>
                <a:cxn ang="0">
                  <a:pos x="128" y="104"/>
                </a:cxn>
                <a:cxn ang="0">
                  <a:pos x="121" y="111"/>
                </a:cxn>
                <a:cxn ang="0">
                  <a:pos x="38" y="111"/>
                </a:cxn>
                <a:cxn ang="0">
                  <a:pos x="38" y="154"/>
                </a:cxn>
                <a:cxn ang="0">
                  <a:pos x="139" y="154"/>
                </a:cxn>
                <a:cxn ang="0">
                  <a:pos x="139" y="189"/>
                </a:cxn>
                <a:cxn ang="0">
                  <a:pos x="0" y="189"/>
                </a:cxn>
                <a:cxn ang="0">
                  <a:pos x="0" y="19"/>
                </a:cxn>
                <a:cxn ang="0">
                  <a:pos x="19" y="0"/>
                </a:cxn>
                <a:cxn ang="0">
                  <a:pos x="130" y="0"/>
                </a:cxn>
                <a:cxn ang="0">
                  <a:pos x="137" y="7"/>
                </a:cxn>
                <a:cxn ang="0">
                  <a:pos x="137" y="28"/>
                </a:cxn>
                <a:cxn ang="0">
                  <a:pos x="130" y="35"/>
                </a:cxn>
                <a:cxn ang="0">
                  <a:pos x="38" y="35"/>
                </a:cxn>
                <a:cxn ang="0">
                  <a:pos x="38" y="76"/>
                </a:cxn>
                <a:cxn ang="0">
                  <a:pos x="121" y="76"/>
                </a:cxn>
                <a:cxn ang="0">
                  <a:pos x="128" y="83"/>
                </a:cxn>
                <a:cxn ang="0">
                  <a:pos x="128" y="104"/>
                </a:cxn>
              </a:cxnLst>
              <a:rect l="0" t="0" r="r" b="b"/>
              <a:pathLst>
                <a:path w="139" h="189">
                  <a:moveTo>
                    <a:pt x="128" y="104"/>
                  </a:moveTo>
                  <a:cubicBezTo>
                    <a:pt x="128" y="108"/>
                    <a:pt x="124" y="111"/>
                    <a:pt x="121" y="111"/>
                  </a:cubicBezTo>
                  <a:cubicBezTo>
                    <a:pt x="38" y="111"/>
                    <a:pt x="38" y="111"/>
                    <a:pt x="38" y="111"/>
                  </a:cubicBezTo>
                  <a:cubicBezTo>
                    <a:pt x="38" y="154"/>
                    <a:pt x="38" y="154"/>
                    <a:pt x="38" y="154"/>
                  </a:cubicBezTo>
                  <a:cubicBezTo>
                    <a:pt x="139" y="154"/>
                    <a:pt x="139" y="154"/>
                    <a:pt x="139" y="154"/>
                  </a:cubicBezTo>
                  <a:cubicBezTo>
                    <a:pt x="139" y="189"/>
                    <a:pt x="139" y="189"/>
                    <a:pt x="139" y="189"/>
                  </a:cubicBezTo>
                  <a:cubicBezTo>
                    <a:pt x="0" y="189"/>
                    <a:pt x="0" y="189"/>
                    <a:pt x="0" y="189"/>
                  </a:cubicBezTo>
                  <a:cubicBezTo>
                    <a:pt x="0" y="19"/>
                    <a:pt x="0" y="19"/>
                    <a:pt x="0" y="19"/>
                  </a:cubicBezTo>
                  <a:cubicBezTo>
                    <a:pt x="0" y="9"/>
                    <a:pt x="9" y="0"/>
                    <a:pt x="19" y="0"/>
                  </a:cubicBezTo>
                  <a:cubicBezTo>
                    <a:pt x="130" y="0"/>
                    <a:pt x="130" y="0"/>
                    <a:pt x="130" y="0"/>
                  </a:cubicBezTo>
                  <a:cubicBezTo>
                    <a:pt x="134" y="0"/>
                    <a:pt x="137" y="3"/>
                    <a:pt x="137" y="7"/>
                  </a:cubicBezTo>
                  <a:cubicBezTo>
                    <a:pt x="137" y="28"/>
                    <a:pt x="137" y="28"/>
                    <a:pt x="137" y="28"/>
                  </a:cubicBezTo>
                  <a:cubicBezTo>
                    <a:pt x="137" y="33"/>
                    <a:pt x="134" y="35"/>
                    <a:pt x="130" y="35"/>
                  </a:cubicBezTo>
                  <a:cubicBezTo>
                    <a:pt x="38" y="35"/>
                    <a:pt x="38" y="35"/>
                    <a:pt x="38" y="35"/>
                  </a:cubicBezTo>
                  <a:cubicBezTo>
                    <a:pt x="38" y="76"/>
                    <a:pt x="38" y="76"/>
                    <a:pt x="38" y="76"/>
                  </a:cubicBezTo>
                  <a:cubicBezTo>
                    <a:pt x="121" y="76"/>
                    <a:pt x="121" y="76"/>
                    <a:pt x="121" y="76"/>
                  </a:cubicBezTo>
                  <a:cubicBezTo>
                    <a:pt x="124" y="76"/>
                    <a:pt x="128" y="78"/>
                    <a:pt x="128" y="83"/>
                  </a:cubicBezTo>
                  <a:lnTo>
                    <a:pt x="128" y="10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Placeholder 1"/>
          <p:cNvSpPr>
            <a:spLocks noGrp="1"/>
          </p:cNvSpPr>
          <p:nvPr>
            <p:ph type="title"/>
          </p:nvPr>
        </p:nvSpPr>
        <p:spPr>
          <a:xfrm>
            <a:off x="1344613" y="328706"/>
            <a:ext cx="5970588" cy="381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4614" y="1333500"/>
            <a:ext cx="7342187" cy="40005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6200000">
            <a:off x="354763" y="800939"/>
            <a:ext cx="570000" cy="365125"/>
          </a:xfrm>
          <a:prstGeom prst="rect">
            <a:avLst/>
          </a:prstGeom>
        </p:spPr>
        <p:txBody>
          <a:bodyPr vert="horz" lIns="0" tIns="0" rIns="0" bIns="0" rtlCol="0" anchor="ctr"/>
          <a:lstStyle>
            <a:lvl1pPr marL="0" algn="r" defTabSz="914400" rtl="0" eaLnBrk="1" latinLnBrk="0" hangingPunct="1">
              <a:defRPr lang="en-US" sz="850" b="0" kern="1200" smtClean="0">
                <a:solidFill>
                  <a:schemeClr val="tx1"/>
                </a:solidFill>
                <a:latin typeface="+mn-lt"/>
                <a:ea typeface="+mn-ea"/>
                <a:cs typeface="+mn-cs"/>
              </a:defRPr>
            </a:lvl1pPr>
          </a:lstStyle>
          <a:p>
            <a:fld id="{3E0422BD-185E-4DF0-BB57-2278FE8CE890}" type="datetime1">
              <a:rPr lang="en-US" smtClean="0">
                <a:solidFill>
                  <a:srgbClr val="FFFFFF"/>
                </a:solidFill>
              </a:rPr>
              <a:pPr/>
              <a:t>6/11/2010</a:t>
            </a:fld>
            <a:endParaRPr dirty="0">
              <a:solidFill>
                <a:srgbClr val="FFFFFF"/>
              </a:solidFill>
            </a:endParaRPr>
          </a:p>
        </p:txBody>
      </p:sp>
      <p:sp>
        <p:nvSpPr>
          <p:cNvPr id="5" name="Footer Placeholder 4"/>
          <p:cNvSpPr>
            <a:spLocks noGrp="1"/>
          </p:cNvSpPr>
          <p:nvPr>
            <p:ph type="ftr" sz="quarter" idx="3"/>
          </p:nvPr>
        </p:nvSpPr>
        <p:spPr>
          <a:xfrm rot="16200000">
            <a:off x="-260237" y="2070027"/>
            <a:ext cx="1800000" cy="365125"/>
          </a:xfrm>
          <a:prstGeom prst="rect">
            <a:avLst/>
          </a:prstGeom>
        </p:spPr>
        <p:txBody>
          <a:bodyPr vert="horz" lIns="0" tIns="0" rIns="0" bIns="0" rtlCol="0" anchor="ctr"/>
          <a:lstStyle>
            <a:lvl1pPr algn="ctr">
              <a:defRPr sz="850" b="1">
                <a:solidFill>
                  <a:schemeClr val="tx1"/>
                </a:solidFill>
              </a:defRPr>
            </a:lvl1pPr>
          </a:lstStyle>
          <a:p>
            <a:endParaRPr lang="en-US" dirty="0">
              <a:solidFill>
                <a:srgbClr val="FFFFFF"/>
              </a:solidFill>
            </a:endParaRPr>
          </a:p>
        </p:txBody>
      </p:sp>
      <p:sp>
        <p:nvSpPr>
          <p:cNvPr id="6" name="Slide Number Placeholder 5"/>
          <p:cNvSpPr>
            <a:spLocks noGrp="1"/>
          </p:cNvSpPr>
          <p:nvPr>
            <p:ph type="sldNum" sz="quarter" idx="4"/>
          </p:nvPr>
        </p:nvSpPr>
        <p:spPr>
          <a:xfrm rot="16200000">
            <a:off x="519763" y="318439"/>
            <a:ext cx="240000" cy="365125"/>
          </a:xfrm>
          <a:prstGeom prst="rect">
            <a:avLst/>
          </a:prstGeom>
        </p:spPr>
        <p:txBody>
          <a:bodyPr vert="horz" lIns="0" tIns="0" rIns="0" bIns="0" rtlCol="0" anchor="ctr"/>
          <a:lstStyle>
            <a:lvl1pPr marL="0" algn="r" defTabSz="914400" rtl="0" eaLnBrk="1" latinLnBrk="0" hangingPunct="1">
              <a:defRPr lang="en-US" sz="850" b="0" kern="1200" smtClean="0">
                <a:solidFill>
                  <a:schemeClr val="tx1"/>
                </a:solidFill>
                <a:latin typeface="+mn-lt"/>
                <a:ea typeface="+mn-ea"/>
                <a:cs typeface="+mn-cs"/>
              </a:defRPr>
            </a:lvl1pPr>
          </a:lstStyle>
          <a:p>
            <a:fld id="{DF28FB93-0A08-4E7D-8E63-9EFA29F1E093}" type="slidenum">
              <a:rPr>
                <a:solidFill>
                  <a:srgbClr val="FFFFFF"/>
                </a:solidFill>
              </a:rPr>
              <a:pPr/>
              <a:t>‹#›</a:t>
            </a:fld>
            <a:endParaRPr>
              <a:solidFill>
                <a:srgbClr val="FFFFFF"/>
              </a:solidFill>
            </a:endParaRPr>
          </a:p>
        </p:txBody>
      </p:sp>
      <p:cxnSp>
        <p:nvCxnSpPr>
          <p:cNvPr id="8" name="Straight Connector 7"/>
          <p:cNvCxnSpPr/>
          <p:nvPr/>
        </p:nvCxnSpPr>
        <p:spPr>
          <a:xfrm rot="5400000">
            <a:off x="-1602008" y="2856706"/>
            <a:ext cx="4953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8" descr="logo 1200.png"/>
          <p:cNvPicPr>
            <a:picLocks noChangeAspect="1"/>
          </p:cNvPicPr>
          <p:nvPr userDrawn="1"/>
        </p:nvPicPr>
        <p:blipFill>
          <a:blip r:embed="rId33" cstate="print"/>
          <a:stretch>
            <a:fillRect/>
          </a:stretch>
        </p:blipFill>
        <p:spPr>
          <a:xfrm>
            <a:off x="439203" y="4395000"/>
            <a:ext cx="359561" cy="300000"/>
          </a:xfrm>
          <a:prstGeom prst="rect">
            <a:avLst/>
          </a:prstGeom>
        </p:spPr>
      </p:pic>
    </p:spTree>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 id="2147483836" r:id="rId29"/>
    <p:sldLayoutId id="2147483837" r:id="rId30"/>
    <p:sldLayoutId id="2147483838" r:id="rId31"/>
  </p:sldLayoutIdLst>
  <p:transition>
    <p:fade/>
  </p:transition>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800"/>
        </a:spcBef>
        <a:buFont typeface="Arial" pitchFamily="34" charset="0"/>
        <a:buNone/>
        <a:defRPr sz="1800" b="0" kern="1200">
          <a:solidFill>
            <a:schemeClr val="tx1"/>
          </a:solidFill>
          <a:latin typeface="+mn-lt"/>
          <a:ea typeface="+mn-ea"/>
          <a:cs typeface="+mn-cs"/>
        </a:defRPr>
      </a:lvl1pPr>
      <a:lvl2pPr marL="228600" indent="-174625" algn="l" defTabSz="914400" rtl="0" eaLnBrk="1" latinLnBrk="0" hangingPunct="1">
        <a:lnSpc>
          <a:spcPct val="110000"/>
        </a:lnSpc>
        <a:spcBef>
          <a:spcPts val="1000"/>
        </a:spcBef>
        <a:buFont typeface="Arial" pitchFamily="34" charset="0"/>
        <a:buChar char="•"/>
        <a:defRPr sz="1800" kern="1200">
          <a:solidFill>
            <a:schemeClr val="tx1"/>
          </a:solidFill>
          <a:latin typeface="+mn-lt"/>
          <a:ea typeface="+mn-ea"/>
          <a:cs typeface="+mn-cs"/>
        </a:defRPr>
      </a:lvl2pPr>
      <a:lvl3pPr marL="457200" indent="-174625" algn="l" defTabSz="914400" rtl="0" eaLnBrk="1" latinLnBrk="0" hangingPunct="1">
        <a:lnSpc>
          <a:spcPct val="110000"/>
        </a:lnSpc>
        <a:spcBef>
          <a:spcPts val="1000"/>
        </a:spcBef>
        <a:buFont typeface="Arial" pitchFamily="34" charset="0"/>
        <a:buChar char="•"/>
        <a:defRPr sz="1800" kern="1200">
          <a:solidFill>
            <a:schemeClr val="tx1"/>
          </a:solidFill>
          <a:latin typeface="+mn-lt"/>
          <a:ea typeface="+mn-ea"/>
          <a:cs typeface="+mn-cs"/>
        </a:defRPr>
      </a:lvl3pPr>
      <a:lvl4pPr marL="685800" indent="-174625" algn="l" defTabSz="914400" rtl="0" eaLnBrk="1" latinLnBrk="0" hangingPunct="1">
        <a:lnSpc>
          <a:spcPct val="110000"/>
        </a:lnSpc>
        <a:spcBef>
          <a:spcPts val="1000"/>
        </a:spcBef>
        <a:buFont typeface="Arial" pitchFamily="34" charset="0"/>
        <a:buChar char="•"/>
        <a:defRPr sz="1600" kern="1200">
          <a:solidFill>
            <a:schemeClr val="tx1"/>
          </a:solidFill>
          <a:latin typeface="+mn-lt"/>
          <a:ea typeface="+mn-ea"/>
          <a:cs typeface="+mn-cs"/>
        </a:defRPr>
      </a:lvl4pPr>
      <a:lvl5pPr marL="900113" indent="-174625" algn="l" defTabSz="914400" rtl="0" eaLnBrk="1" latinLnBrk="0" hangingPunct="1">
        <a:lnSpc>
          <a:spcPct val="110000"/>
        </a:lnSpc>
        <a:spcBef>
          <a:spcPts val="1000"/>
        </a:spcBef>
        <a:buFont typeface="Arial" pitchFamily="34" charset="0"/>
        <a:buChar char="•"/>
        <a:defRPr sz="1600" kern="1200">
          <a:solidFill>
            <a:schemeClr val="tx1"/>
          </a:solidFill>
          <a:latin typeface="+mn-lt"/>
          <a:ea typeface="+mn-ea"/>
          <a:cs typeface="+mn-cs"/>
        </a:defRPr>
      </a:lvl5pPr>
      <a:lvl6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6pPr>
      <a:lvl7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7pPr>
      <a:lvl8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8pPr>
      <a:lvl9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13"/>
          <p:cNvGrpSpPr>
            <a:grpSpLocks noChangeAspect="1"/>
          </p:cNvGrpSpPr>
          <p:nvPr/>
        </p:nvGrpSpPr>
        <p:grpSpPr>
          <a:xfrm rot="16200000">
            <a:off x="327010" y="4988063"/>
            <a:ext cx="609600" cy="82274"/>
            <a:chOff x="1323975" y="3060700"/>
            <a:chExt cx="6492876" cy="730250"/>
          </a:xfrm>
        </p:grpSpPr>
        <p:sp>
          <p:nvSpPr>
            <p:cNvPr id="15" name="Freeform 5"/>
            <p:cNvSpPr>
              <a:spLocks/>
            </p:cNvSpPr>
            <p:nvPr/>
          </p:nvSpPr>
          <p:spPr bwMode="auto">
            <a:xfrm>
              <a:off x="1323975" y="3063875"/>
              <a:ext cx="811213" cy="719138"/>
            </a:xfrm>
            <a:custGeom>
              <a:avLst/>
              <a:gdLst/>
              <a:ahLst/>
              <a:cxnLst>
                <a:cxn ang="0">
                  <a:pos x="216" y="189"/>
                </a:cxn>
                <a:cxn ang="0">
                  <a:pos x="178" y="189"/>
                </a:cxn>
                <a:cxn ang="0">
                  <a:pos x="178" y="67"/>
                </a:cxn>
                <a:cxn ang="0">
                  <a:pos x="113" y="146"/>
                </a:cxn>
                <a:cxn ang="0">
                  <a:pos x="103" y="146"/>
                </a:cxn>
                <a:cxn ang="0">
                  <a:pos x="38" y="67"/>
                </a:cxn>
                <a:cxn ang="0">
                  <a:pos x="38" y="189"/>
                </a:cxn>
                <a:cxn ang="0">
                  <a:pos x="0" y="189"/>
                </a:cxn>
                <a:cxn ang="0">
                  <a:pos x="0" y="21"/>
                </a:cxn>
                <a:cxn ang="0">
                  <a:pos x="20" y="0"/>
                </a:cxn>
                <a:cxn ang="0">
                  <a:pos x="20" y="0"/>
                </a:cxn>
                <a:cxn ang="0">
                  <a:pos x="38" y="10"/>
                </a:cxn>
                <a:cxn ang="0">
                  <a:pos x="108" y="95"/>
                </a:cxn>
                <a:cxn ang="0">
                  <a:pos x="182" y="7"/>
                </a:cxn>
                <a:cxn ang="0">
                  <a:pos x="196" y="0"/>
                </a:cxn>
                <a:cxn ang="0">
                  <a:pos x="196" y="0"/>
                </a:cxn>
                <a:cxn ang="0">
                  <a:pos x="216" y="20"/>
                </a:cxn>
                <a:cxn ang="0">
                  <a:pos x="216" y="189"/>
                </a:cxn>
              </a:cxnLst>
              <a:rect l="0" t="0" r="r" b="b"/>
              <a:pathLst>
                <a:path w="216" h="189">
                  <a:moveTo>
                    <a:pt x="216" y="189"/>
                  </a:moveTo>
                  <a:cubicBezTo>
                    <a:pt x="178" y="189"/>
                    <a:pt x="178" y="189"/>
                    <a:pt x="178" y="189"/>
                  </a:cubicBezTo>
                  <a:cubicBezTo>
                    <a:pt x="178" y="67"/>
                    <a:pt x="178" y="67"/>
                    <a:pt x="178" y="67"/>
                  </a:cubicBezTo>
                  <a:cubicBezTo>
                    <a:pt x="113" y="146"/>
                    <a:pt x="113" y="146"/>
                    <a:pt x="113" y="146"/>
                  </a:cubicBezTo>
                  <a:cubicBezTo>
                    <a:pt x="110" y="149"/>
                    <a:pt x="106" y="149"/>
                    <a:pt x="103" y="146"/>
                  </a:cubicBezTo>
                  <a:cubicBezTo>
                    <a:pt x="38" y="67"/>
                    <a:pt x="38" y="67"/>
                    <a:pt x="38" y="67"/>
                  </a:cubicBezTo>
                  <a:cubicBezTo>
                    <a:pt x="38" y="189"/>
                    <a:pt x="38" y="189"/>
                    <a:pt x="38" y="189"/>
                  </a:cubicBezTo>
                  <a:cubicBezTo>
                    <a:pt x="0" y="189"/>
                    <a:pt x="0" y="189"/>
                    <a:pt x="0" y="189"/>
                  </a:cubicBezTo>
                  <a:cubicBezTo>
                    <a:pt x="0" y="21"/>
                    <a:pt x="0" y="21"/>
                    <a:pt x="0" y="21"/>
                  </a:cubicBezTo>
                  <a:cubicBezTo>
                    <a:pt x="0" y="10"/>
                    <a:pt x="9" y="0"/>
                    <a:pt x="20" y="0"/>
                  </a:cubicBezTo>
                  <a:cubicBezTo>
                    <a:pt x="20" y="0"/>
                    <a:pt x="20" y="0"/>
                    <a:pt x="20" y="0"/>
                  </a:cubicBezTo>
                  <a:cubicBezTo>
                    <a:pt x="28" y="0"/>
                    <a:pt x="32" y="4"/>
                    <a:pt x="38" y="10"/>
                  </a:cubicBezTo>
                  <a:cubicBezTo>
                    <a:pt x="108" y="95"/>
                    <a:pt x="108" y="95"/>
                    <a:pt x="108" y="95"/>
                  </a:cubicBezTo>
                  <a:cubicBezTo>
                    <a:pt x="182" y="7"/>
                    <a:pt x="182" y="7"/>
                    <a:pt x="182" y="7"/>
                  </a:cubicBezTo>
                  <a:cubicBezTo>
                    <a:pt x="185" y="3"/>
                    <a:pt x="190" y="0"/>
                    <a:pt x="196" y="0"/>
                  </a:cubicBezTo>
                  <a:cubicBezTo>
                    <a:pt x="196" y="0"/>
                    <a:pt x="196" y="0"/>
                    <a:pt x="196" y="0"/>
                  </a:cubicBezTo>
                  <a:cubicBezTo>
                    <a:pt x="207" y="0"/>
                    <a:pt x="216" y="9"/>
                    <a:pt x="216" y="20"/>
                  </a:cubicBezTo>
                  <a:lnTo>
                    <a:pt x="216"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6"/>
            <p:cNvSpPr>
              <a:spLocks noEditPoints="1"/>
            </p:cNvSpPr>
            <p:nvPr/>
          </p:nvSpPr>
          <p:spPr bwMode="auto">
            <a:xfrm>
              <a:off x="5675313" y="3063875"/>
              <a:ext cx="811213" cy="719138"/>
            </a:xfrm>
            <a:custGeom>
              <a:avLst/>
              <a:gdLst/>
              <a:ahLst/>
              <a:cxnLst>
                <a:cxn ang="0">
                  <a:pos x="0" y="189"/>
                </a:cxn>
                <a:cxn ang="0">
                  <a:pos x="42" y="189"/>
                </a:cxn>
                <a:cxn ang="0">
                  <a:pos x="66" y="138"/>
                </a:cxn>
                <a:cxn ang="0">
                  <a:pos x="148" y="138"/>
                </a:cxn>
                <a:cxn ang="0">
                  <a:pos x="174" y="189"/>
                </a:cxn>
                <a:cxn ang="0">
                  <a:pos x="216" y="189"/>
                </a:cxn>
                <a:cxn ang="0">
                  <a:pos x="124" y="9"/>
                </a:cxn>
                <a:cxn ang="0">
                  <a:pos x="106" y="0"/>
                </a:cxn>
                <a:cxn ang="0">
                  <a:pos x="106" y="0"/>
                </a:cxn>
                <a:cxn ang="0">
                  <a:pos x="89" y="9"/>
                </a:cxn>
                <a:cxn ang="0">
                  <a:pos x="0" y="189"/>
                </a:cxn>
                <a:cxn ang="0">
                  <a:pos x="106" y="55"/>
                </a:cxn>
                <a:cxn ang="0">
                  <a:pos x="133" y="108"/>
                </a:cxn>
                <a:cxn ang="0">
                  <a:pos x="81" y="108"/>
                </a:cxn>
                <a:cxn ang="0">
                  <a:pos x="106" y="55"/>
                </a:cxn>
              </a:cxnLst>
              <a:rect l="0" t="0" r="r" b="b"/>
              <a:pathLst>
                <a:path w="216" h="189">
                  <a:moveTo>
                    <a:pt x="0" y="189"/>
                  </a:moveTo>
                  <a:cubicBezTo>
                    <a:pt x="42" y="189"/>
                    <a:pt x="42" y="189"/>
                    <a:pt x="42" y="189"/>
                  </a:cubicBezTo>
                  <a:cubicBezTo>
                    <a:pt x="66" y="138"/>
                    <a:pt x="66" y="138"/>
                    <a:pt x="66" y="138"/>
                  </a:cubicBezTo>
                  <a:cubicBezTo>
                    <a:pt x="148" y="138"/>
                    <a:pt x="148" y="138"/>
                    <a:pt x="148" y="138"/>
                  </a:cubicBezTo>
                  <a:cubicBezTo>
                    <a:pt x="174" y="189"/>
                    <a:pt x="174" y="189"/>
                    <a:pt x="174" y="189"/>
                  </a:cubicBezTo>
                  <a:cubicBezTo>
                    <a:pt x="216" y="189"/>
                    <a:pt x="216" y="189"/>
                    <a:pt x="216" y="189"/>
                  </a:cubicBezTo>
                  <a:cubicBezTo>
                    <a:pt x="124" y="9"/>
                    <a:pt x="124" y="9"/>
                    <a:pt x="124" y="9"/>
                  </a:cubicBezTo>
                  <a:cubicBezTo>
                    <a:pt x="120" y="3"/>
                    <a:pt x="114" y="0"/>
                    <a:pt x="106" y="0"/>
                  </a:cubicBezTo>
                  <a:cubicBezTo>
                    <a:pt x="106" y="0"/>
                    <a:pt x="106" y="0"/>
                    <a:pt x="106" y="0"/>
                  </a:cubicBezTo>
                  <a:cubicBezTo>
                    <a:pt x="99" y="0"/>
                    <a:pt x="93" y="3"/>
                    <a:pt x="89" y="9"/>
                  </a:cubicBezTo>
                  <a:lnTo>
                    <a:pt x="0" y="189"/>
                  </a:lnTo>
                  <a:close/>
                  <a:moveTo>
                    <a:pt x="106" y="55"/>
                  </a:moveTo>
                  <a:cubicBezTo>
                    <a:pt x="133" y="108"/>
                    <a:pt x="133" y="108"/>
                    <a:pt x="133" y="108"/>
                  </a:cubicBezTo>
                  <a:cubicBezTo>
                    <a:pt x="81" y="108"/>
                    <a:pt x="81" y="108"/>
                    <a:pt x="81" y="108"/>
                  </a:cubicBezTo>
                  <a:lnTo>
                    <a:pt x="106" y="5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7"/>
            <p:cNvSpPr>
              <a:spLocks/>
            </p:cNvSpPr>
            <p:nvPr/>
          </p:nvSpPr>
          <p:spPr bwMode="auto">
            <a:xfrm>
              <a:off x="2559050" y="3063875"/>
              <a:ext cx="712788" cy="719138"/>
            </a:xfrm>
            <a:custGeom>
              <a:avLst/>
              <a:gdLst/>
              <a:ahLst/>
              <a:cxnLst>
                <a:cxn ang="0">
                  <a:pos x="190" y="189"/>
                </a:cxn>
                <a:cxn ang="0">
                  <a:pos x="163" y="189"/>
                </a:cxn>
                <a:cxn ang="0">
                  <a:pos x="38" y="63"/>
                </a:cxn>
                <a:cxn ang="0">
                  <a:pos x="38" y="189"/>
                </a:cxn>
                <a:cxn ang="0">
                  <a:pos x="0" y="189"/>
                </a:cxn>
                <a:cxn ang="0">
                  <a:pos x="0" y="21"/>
                </a:cxn>
                <a:cxn ang="0">
                  <a:pos x="21" y="0"/>
                </a:cxn>
                <a:cxn ang="0">
                  <a:pos x="21" y="0"/>
                </a:cxn>
                <a:cxn ang="0">
                  <a:pos x="36" y="7"/>
                </a:cxn>
                <a:cxn ang="0">
                  <a:pos x="152" y="124"/>
                </a:cxn>
                <a:cxn ang="0">
                  <a:pos x="152" y="13"/>
                </a:cxn>
                <a:cxn ang="0">
                  <a:pos x="165" y="0"/>
                </a:cxn>
                <a:cxn ang="0">
                  <a:pos x="178" y="0"/>
                </a:cxn>
                <a:cxn ang="0">
                  <a:pos x="190" y="13"/>
                </a:cxn>
                <a:cxn ang="0">
                  <a:pos x="190" y="189"/>
                </a:cxn>
              </a:cxnLst>
              <a:rect l="0" t="0" r="r" b="b"/>
              <a:pathLst>
                <a:path w="190" h="189">
                  <a:moveTo>
                    <a:pt x="190" y="189"/>
                  </a:moveTo>
                  <a:cubicBezTo>
                    <a:pt x="163" y="189"/>
                    <a:pt x="163" y="189"/>
                    <a:pt x="163" y="189"/>
                  </a:cubicBezTo>
                  <a:cubicBezTo>
                    <a:pt x="38" y="63"/>
                    <a:pt x="38" y="63"/>
                    <a:pt x="38" y="63"/>
                  </a:cubicBezTo>
                  <a:cubicBezTo>
                    <a:pt x="38" y="189"/>
                    <a:pt x="38" y="189"/>
                    <a:pt x="38" y="189"/>
                  </a:cubicBezTo>
                  <a:cubicBezTo>
                    <a:pt x="0" y="189"/>
                    <a:pt x="0" y="189"/>
                    <a:pt x="0" y="189"/>
                  </a:cubicBezTo>
                  <a:cubicBezTo>
                    <a:pt x="0" y="21"/>
                    <a:pt x="0" y="21"/>
                    <a:pt x="0" y="21"/>
                  </a:cubicBezTo>
                  <a:cubicBezTo>
                    <a:pt x="0" y="10"/>
                    <a:pt x="9" y="0"/>
                    <a:pt x="21" y="0"/>
                  </a:cubicBezTo>
                  <a:cubicBezTo>
                    <a:pt x="21" y="0"/>
                    <a:pt x="21" y="0"/>
                    <a:pt x="21" y="0"/>
                  </a:cubicBezTo>
                  <a:cubicBezTo>
                    <a:pt x="27" y="0"/>
                    <a:pt x="32" y="3"/>
                    <a:pt x="36" y="7"/>
                  </a:cubicBezTo>
                  <a:cubicBezTo>
                    <a:pt x="152" y="124"/>
                    <a:pt x="152" y="124"/>
                    <a:pt x="152" y="124"/>
                  </a:cubicBezTo>
                  <a:cubicBezTo>
                    <a:pt x="152" y="13"/>
                    <a:pt x="152" y="13"/>
                    <a:pt x="152" y="13"/>
                  </a:cubicBezTo>
                  <a:cubicBezTo>
                    <a:pt x="152" y="6"/>
                    <a:pt x="158" y="0"/>
                    <a:pt x="165" y="0"/>
                  </a:cubicBezTo>
                  <a:cubicBezTo>
                    <a:pt x="178" y="0"/>
                    <a:pt x="178" y="0"/>
                    <a:pt x="178" y="0"/>
                  </a:cubicBezTo>
                  <a:cubicBezTo>
                    <a:pt x="185" y="0"/>
                    <a:pt x="190" y="6"/>
                    <a:pt x="190" y="13"/>
                  </a:cubicBezTo>
                  <a:lnTo>
                    <a:pt x="19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8"/>
            <p:cNvSpPr>
              <a:spLocks noEditPoints="1"/>
            </p:cNvSpPr>
            <p:nvPr/>
          </p:nvSpPr>
          <p:spPr bwMode="auto">
            <a:xfrm>
              <a:off x="3414713" y="3063875"/>
              <a:ext cx="709613" cy="719138"/>
            </a:xfrm>
            <a:custGeom>
              <a:avLst/>
              <a:gdLst/>
              <a:ahLst/>
              <a:cxnLst>
                <a:cxn ang="0">
                  <a:pos x="117" y="5"/>
                </a:cxn>
                <a:cxn ang="0">
                  <a:pos x="72" y="0"/>
                </a:cxn>
                <a:cxn ang="0">
                  <a:pos x="19" y="0"/>
                </a:cxn>
                <a:cxn ang="0">
                  <a:pos x="0" y="19"/>
                </a:cxn>
                <a:cxn ang="0">
                  <a:pos x="0" y="189"/>
                </a:cxn>
                <a:cxn ang="0">
                  <a:pos x="62" y="189"/>
                </a:cxn>
                <a:cxn ang="0">
                  <a:pos x="115" y="183"/>
                </a:cxn>
                <a:cxn ang="0">
                  <a:pos x="189" y="92"/>
                </a:cxn>
                <a:cxn ang="0">
                  <a:pos x="117" y="5"/>
                </a:cxn>
                <a:cxn ang="0">
                  <a:pos x="105" y="149"/>
                </a:cxn>
                <a:cxn ang="0">
                  <a:pos x="62" y="154"/>
                </a:cxn>
                <a:cxn ang="0">
                  <a:pos x="62" y="154"/>
                </a:cxn>
                <a:cxn ang="0">
                  <a:pos x="38" y="154"/>
                </a:cxn>
                <a:cxn ang="0">
                  <a:pos x="38" y="154"/>
                </a:cxn>
                <a:cxn ang="0">
                  <a:pos x="38" y="35"/>
                </a:cxn>
                <a:cxn ang="0">
                  <a:pos x="38" y="35"/>
                </a:cxn>
                <a:cxn ang="0">
                  <a:pos x="68" y="35"/>
                </a:cxn>
                <a:cxn ang="0">
                  <a:pos x="68" y="35"/>
                </a:cxn>
                <a:cxn ang="0">
                  <a:pos x="107" y="39"/>
                </a:cxn>
                <a:cxn ang="0">
                  <a:pos x="150" y="92"/>
                </a:cxn>
                <a:cxn ang="0">
                  <a:pos x="105" y="149"/>
                </a:cxn>
              </a:cxnLst>
              <a:rect l="0" t="0" r="r" b="b"/>
              <a:pathLst>
                <a:path w="189" h="189">
                  <a:moveTo>
                    <a:pt x="117" y="5"/>
                  </a:moveTo>
                  <a:cubicBezTo>
                    <a:pt x="104" y="2"/>
                    <a:pt x="89" y="0"/>
                    <a:pt x="72" y="0"/>
                  </a:cubicBezTo>
                  <a:cubicBezTo>
                    <a:pt x="19" y="0"/>
                    <a:pt x="19" y="0"/>
                    <a:pt x="19" y="0"/>
                  </a:cubicBezTo>
                  <a:cubicBezTo>
                    <a:pt x="9" y="0"/>
                    <a:pt x="0" y="9"/>
                    <a:pt x="0" y="19"/>
                  </a:cubicBezTo>
                  <a:cubicBezTo>
                    <a:pt x="0" y="189"/>
                    <a:pt x="0" y="189"/>
                    <a:pt x="0" y="189"/>
                  </a:cubicBezTo>
                  <a:cubicBezTo>
                    <a:pt x="62" y="189"/>
                    <a:pt x="62" y="189"/>
                    <a:pt x="62" y="189"/>
                  </a:cubicBezTo>
                  <a:cubicBezTo>
                    <a:pt x="84" y="189"/>
                    <a:pt x="100" y="187"/>
                    <a:pt x="115" y="183"/>
                  </a:cubicBezTo>
                  <a:cubicBezTo>
                    <a:pt x="163" y="169"/>
                    <a:pt x="189" y="137"/>
                    <a:pt x="189" y="92"/>
                  </a:cubicBezTo>
                  <a:cubicBezTo>
                    <a:pt x="189" y="47"/>
                    <a:pt x="164" y="16"/>
                    <a:pt x="117" y="5"/>
                  </a:cubicBezTo>
                  <a:close/>
                  <a:moveTo>
                    <a:pt x="105" y="149"/>
                  </a:moveTo>
                  <a:cubicBezTo>
                    <a:pt x="94" y="152"/>
                    <a:pt x="79" y="154"/>
                    <a:pt x="62" y="154"/>
                  </a:cubicBezTo>
                  <a:cubicBezTo>
                    <a:pt x="62" y="154"/>
                    <a:pt x="62" y="154"/>
                    <a:pt x="62" y="154"/>
                  </a:cubicBezTo>
                  <a:cubicBezTo>
                    <a:pt x="38" y="154"/>
                    <a:pt x="38" y="154"/>
                    <a:pt x="38" y="154"/>
                  </a:cubicBezTo>
                  <a:cubicBezTo>
                    <a:pt x="38" y="154"/>
                    <a:pt x="38" y="154"/>
                    <a:pt x="38" y="154"/>
                  </a:cubicBezTo>
                  <a:cubicBezTo>
                    <a:pt x="38" y="35"/>
                    <a:pt x="38" y="35"/>
                    <a:pt x="38" y="35"/>
                  </a:cubicBezTo>
                  <a:cubicBezTo>
                    <a:pt x="38" y="35"/>
                    <a:pt x="38" y="35"/>
                    <a:pt x="38" y="35"/>
                  </a:cubicBezTo>
                  <a:cubicBezTo>
                    <a:pt x="68" y="35"/>
                    <a:pt x="68" y="35"/>
                    <a:pt x="68" y="35"/>
                  </a:cubicBezTo>
                  <a:cubicBezTo>
                    <a:pt x="68" y="35"/>
                    <a:pt x="68" y="35"/>
                    <a:pt x="68" y="35"/>
                  </a:cubicBezTo>
                  <a:cubicBezTo>
                    <a:pt x="86" y="35"/>
                    <a:pt x="97" y="36"/>
                    <a:pt x="107" y="39"/>
                  </a:cubicBezTo>
                  <a:cubicBezTo>
                    <a:pt x="136" y="47"/>
                    <a:pt x="150" y="64"/>
                    <a:pt x="150" y="92"/>
                  </a:cubicBezTo>
                  <a:cubicBezTo>
                    <a:pt x="150" y="121"/>
                    <a:pt x="135" y="140"/>
                    <a:pt x="105" y="149"/>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9"/>
            <p:cNvSpPr>
              <a:spLocks noEditPoints="1"/>
            </p:cNvSpPr>
            <p:nvPr/>
          </p:nvSpPr>
          <p:spPr bwMode="auto">
            <a:xfrm>
              <a:off x="6577013" y="3063875"/>
              <a:ext cx="615950" cy="719138"/>
            </a:xfrm>
            <a:custGeom>
              <a:avLst/>
              <a:gdLst/>
              <a:ahLst/>
              <a:cxnLst>
                <a:cxn ang="0">
                  <a:pos x="113" y="114"/>
                </a:cxn>
                <a:cxn ang="0">
                  <a:pos x="158" y="59"/>
                </a:cxn>
                <a:cxn ang="0">
                  <a:pos x="82" y="0"/>
                </a:cxn>
                <a:cxn ang="0">
                  <a:pos x="19" y="0"/>
                </a:cxn>
                <a:cxn ang="0">
                  <a:pos x="0" y="19"/>
                </a:cxn>
                <a:cxn ang="0">
                  <a:pos x="0" y="189"/>
                </a:cxn>
                <a:cxn ang="0">
                  <a:pos x="38" y="189"/>
                </a:cxn>
                <a:cxn ang="0">
                  <a:pos x="38" y="119"/>
                </a:cxn>
                <a:cxn ang="0">
                  <a:pos x="72" y="119"/>
                </a:cxn>
                <a:cxn ang="0">
                  <a:pos x="119" y="189"/>
                </a:cxn>
                <a:cxn ang="0">
                  <a:pos x="164" y="189"/>
                </a:cxn>
                <a:cxn ang="0">
                  <a:pos x="113" y="114"/>
                </a:cxn>
                <a:cxn ang="0">
                  <a:pos x="38" y="84"/>
                </a:cxn>
                <a:cxn ang="0">
                  <a:pos x="38" y="35"/>
                </a:cxn>
                <a:cxn ang="0">
                  <a:pos x="85" y="35"/>
                </a:cxn>
                <a:cxn ang="0">
                  <a:pos x="118" y="60"/>
                </a:cxn>
                <a:cxn ang="0">
                  <a:pos x="77" y="84"/>
                </a:cxn>
                <a:cxn ang="0">
                  <a:pos x="38" y="84"/>
                </a:cxn>
              </a:cxnLst>
              <a:rect l="0" t="0" r="r" b="b"/>
              <a:pathLst>
                <a:path w="164" h="189">
                  <a:moveTo>
                    <a:pt x="113" y="114"/>
                  </a:moveTo>
                  <a:cubicBezTo>
                    <a:pt x="142" y="106"/>
                    <a:pt x="158" y="87"/>
                    <a:pt x="158" y="59"/>
                  </a:cubicBezTo>
                  <a:cubicBezTo>
                    <a:pt x="158" y="23"/>
                    <a:pt x="129" y="0"/>
                    <a:pt x="82" y="0"/>
                  </a:cubicBezTo>
                  <a:cubicBezTo>
                    <a:pt x="19" y="0"/>
                    <a:pt x="19" y="0"/>
                    <a:pt x="19" y="0"/>
                  </a:cubicBezTo>
                  <a:cubicBezTo>
                    <a:pt x="8" y="0"/>
                    <a:pt x="0" y="9"/>
                    <a:pt x="0" y="19"/>
                  </a:cubicBezTo>
                  <a:cubicBezTo>
                    <a:pt x="0" y="189"/>
                    <a:pt x="0" y="189"/>
                    <a:pt x="0" y="189"/>
                  </a:cubicBezTo>
                  <a:cubicBezTo>
                    <a:pt x="38" y="189"/>
                    <a:pt x="38" y="189"/>
                    <a:pt x="38" y="189"/>
                  </a:cubicBezTo>
                  <a:cubicBezTo>
                    <a:pt x="38" y="119"/>
                    <a:pt x="38" y="119"/>
                    <a:pt x="38" y="119"/>
                  </a:cubicBezTo>
                  <a:cubicBezTo>
                    <a:pt x="72" y="119"/>
                    <a:pt x="72" y="119"/>
                    <a:pt x="72" y="119"/>
                  </a:cubicBezTo>
                  <a:cubicBezTo>
                    <a:pt x="119" y="189"/>
                    <a:pt x="119" y="189"/>
                    <a:pt x="119" y="189"/>
                  </a:cubicBezTo>
                  <a:cubicBezTo>
                    <a:pt x="164" y="189"/>
                    <a:pt x="164" y="189"/>
                    <a:pt x="164" y="189"/>
                  </a:cubicBezTo>
                  <a:lnTo>
                    <a:pt x="113" y="114"/>
                  </a:lnTo>
                  <a:close/>
                  <a:moveTo>
                    <a:pt x="38" y="84"/>
                  </a:moveTo>
                  <a:cubicBezTo>
                    <a:pt x="38" y="35"/>
                    <a:pt x="38" y="35"/>
                    <a:pt x="38" y="35"/>
                  </a:cubicBezTo>
                  <a:cubicBezTo>
                    <a:pt x="85" y="35"/>
                    <a:pt x="85" y="35"/>
                    <a:pt x="85" y="35"/>
                  </a:cubicBezTo>
                  <a:cubicBezTo>
                    <a:pt x="98" y="35"/>
                    <a:pt x="118" y="39"/>
                    <a:pt x="118" y="60"/>
                  </a:cubicBezTo>
                  <a:cubicBezTo>
                    <a:pt x="118" y="70"/>
                    <a:pt x="114" y="84"/>
                    <a:pt x="77" y="84"/>
                  </a:cubicBezTo>
                  <a:lnTo>
                    <a:pt x="38" y="8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0"/>
            <p:cNvSpPr>
              <a:spLocks/>
            </p:cNvSpPr>
            <p:nvPr/>
          </p:nvSpPr>
          <p:spPr bwMode="auto">
            <a:xfrm>
              <a:off x="2276475" y="3063875"/>
              <a:ext cx="142875" cy="719138"/>
            </a:xfrm>
            <a:custGeom>
              <a:avLst/>
              <a:gdLst/>
              <a:ahLst/>
              <a:cxnLst>
                <a:cxn ang="0">
                  <a:pos x="0" y="189"/>
                </a:cxn>
                <a:cxn ang="0">
                  <a:pos x="38" y="189"/>
                </a:cxn>
                <a:cxn ang="0">
                  <a:pos x="38" y="13"/>
                </a:cxn>
                <a:cxn ang="0">
                  <a:pos x="25" y="0"/>
                </a:cxn>
                <a:cxn ang="0">
                  <a:pos x="13" y="0"/>
                </a:cxn>
                <a:cxn ang="0">
                  <a:pos x="0" y="13"/>
                </a:cxn>
                <a:cxn ang="0">
                  <a:pos x="0" y="189"/>
                </a:cxn>
              </a:cxnLst>
              <a:rect l="0" t="0" r="r" b="b"/>
              <a:pathLst>
                <a:path w="38" h="189">
                  <a:moveTo>
                    <a:pt x="0" y="189"/>
                  </a:moveTo>
                  <a:cubicBezTo>
                    <a:pt x="38" y="189"/>
                    <a:pt x="38" y="189"/>
                    <a:pt x="38" y="189"/>
                  </a:cubicBezTo>
                  <a:cubicBezTo>
                    <a:pt x="38" y="13"/>
                    <a:pt x="38" y="13"/>
                    <a:pt x="38" y="13"/>
                  </a:cubicBezTo>
                  <a:cubicBezTo>
                    <a:pt x="38" y="6"/>
                    <a:pt x="32" y="0"/>
                    <a:pt x="25" y="0"/>
                  </a:cubicBezTo>
                  <a:cubicBezTo>
                    <a:pt x="13" y="0"/>
                    <a:pt x="13" y="0"/>
                    <a:pt x="13" y="0"/>
                  </a:cubicBezTo>
                  <a:cubicBezTo>
                    <a:pt x="6" y="0"/>
                    <a:pt x="0" y="6"/>
                    <a:pt x="0" y="13"/>
                  </a:cubicBezTo>
                  <a:lnTo>
                    <a:pt x="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1"/>
            <p:cNvSpPr>
              <a:spLocks/>
            </p:cNvSpPr>
            <p:nvPr/>
          </p:nvSpPr>
          <p:spPr bwMode="auto">
            <a:xfrm>
              <a:off x="4935538" y="3063875"/>
              <a:ext cx="654050" cy="719138"/>
            </a:xfrm>
            <a:custGeom>
              <a:avLst/>
              <a:gdLst/>
              <a:ahLst/>
              <a:cxnLst>
                <a:cxn ang="0">
                  <a:pos x="174" y="189"/>
                </a:cxn>
                <a:cxn ang="0">
                  <a:pos x="137" y="189"/>
                </a:cxn>
                <a:cxn ang="0">
                  <a:pos x="137" y="111"/>
                </a:cxn>
                <a:cxn ang="0">
                  <a:pos x="38" y="111"/>
                </a:cxn>
                <a:cxn ang="0">
                  <a:pos x="38" y="189"/>
                </a:cxn>
                <a:cxn ang="0">
                  <a:pos x="0" y="189"/>
                </a:cxn>
                <a:cxn ang="0">
                  <a:pos x="0" y="13"/>
                </a:cxn>
                <a:cxn ang="0">
                  <a:pos x="13" y="0"/>
                </a:cxn>
                <a:cxn ang="0">
                  <a:pos x="25" y="0"/>
                </a:cxn>
                <a:cxn ang="0">
                  <a:pos x="38" y="13"/>
                </a:cxn>
                <a:cxn ang="0">
                  <a:pos x="38" y="76"/>
                </a:cxn>
                <a:cxn ang="0">
                  <a:pos x="137" y="76"/>
                </a:cxn>
                <a:cxn ang="0">
                  <a:pos x="137" y="13"/>
                </a:cxn>
                <a:cxn ang="0">
                  <a:pos x="149" y="0"/>
                </a:cxn>
                <a:cxn ang="0">
                  <a:pos x="162" y="0"/>
                </a:cxn>
                <a:cxn ang="0">
                  <a:pos x="174" y="13"/>
                </a:cxn>
                <a:cxn ang="0">
                  <a:pos x="174" y="189"/>
                </a:cxn>
              </a:cxnLst>
              <a:rect l="0" t="0" r="r" b="b"/>
              <a:pathLst>
                <a:path w="174" h="189">
                  <a:moveTo>
                    <a:pt x="174" y="189"/>
                  </a:moveTo>
                  <a:cubicBezTo>
                    <a:pt x="137" y="189"/>
                    <a:pt x="137" y="189"/>
                    <a:pt x="137" y="189"/>
                  </a:cubicBezTo>
                  <a:cubicBezTo>
                    <a:pt x="137" y="111"/>
                    <a:pt x="137" y="111"/>
                    <a:pt x="137" y="111"/>
                  </a:cubicBezTo>
                  <a:cubicBezTo>
                    <a:pt x="38" y="111"/>
                    <a:pt x="38" y="111"/>
                    <a:pt x="38" y="111"/>
                  </a:cubicBezTo>
                  <a:cubicBezTo>
                    <a:pt x="38" y="189"/>
                    <a:pt x="38" y="189"/>
                    <a:pt x="38" y="189"/>
                  </a:cubicBezTo>
                  <a:cubicBezTo>
                    <a:pt x="0" y="189"/>
                    <a:pt x="0" y="189"/>
                    <a:pt x="0" y="189"/>
                  </a:cubicBezTo>
                  <a:cubicBezTo>
                    <a:pt x="0" y="13"/>
                    <a:pt x="0" y="13"/>
                    <a:pt x="0" y="13"/>
                  </a:cubicBezTo>
                  <a:cubicBezTo>
                    <a:pt x="0" y="6"/>
                    <a:pt x="6" y="0"/>
                    <a:pt x="13" y="0"/>
                  </a:cubicBezTo>
                  <a:cubicBezTo>
                    <a:pt x="25" y="0"/>
                    <a:pt x="25" y="0"/>
                    <a:pt x="25" y="0"/>
                  </a:cubicBezTo>
                  <a:cubicBezTo>
                    <a:pt x="32" y="0"/>
                    <a:pt x="38" y="6"/>
                    <a:pt x="38" y="13"/>
                  </a:cubicBezTo>
                  <a:cubicBezTo>
                    <a:pt x="38" y="76"/>
                    <a:pt x="38" y="76"/>
                    <a:pt x="38" y="76"/>
                  </a:cubicBezTo>
                  <a:cubicBezTo>
                    <a:pt x="137" y="76"/>
                    <a:pt x="137" y="76"/>
                    <a:pt x="137" y="76"/>
                  </a:cubicBezTo>
                  <a:cubicBezTo>
                    <a:pt x="137" y="13"/>
                    <a:pt x="137" y="13"/>
                    <a:pt x="137" y="13"/>
                  </a:cubicBezTo>
                  <a:cubicBezTo>
                    <a:pt x="137" y="6"/>
                    <a:pt x="142" y="0"/>
                    <a:pt x="149" y="0"/>
                  </a:cubicBezTo>
                  <a:cubicBezTo>
                    <a:pt x="162" y="0"/>
                    <a:pt x="162" y="0"/>
                    <a:pt x="162" y="0"/>
                  </a:cubicBezTo>
                  <a:cubicBezTo>
                    <a:pt x="169" y="0"/>
                    <a:pt x="174" y="6"/>
                    <a:pt x="174" y="13"/>
                  </a:cubicBezTo>
                  <a:lnTo>
                    <a:pt x="17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2"/>
            <p:cNvSpPr>
              <a:spLocks/>
            </p:cNvSpPr>
            <p:nvPr/>
          </p:nvSpPr>
          <p:spPr bwMode="auto">
            <a:xfrm>
              <a:off x="4203700" y="3060700"/>
              <a:ext cx="604838" cy="730250"/>
            </a:xfrm>
            <a:custGeom>
              <a:avLst/>
              <a:gdLst/>
              <a:ahLst/>
              <a:cxnLst>
                <a:cxn ang="0">
                  <a:pos x="90" y="78"/>
                </a:cxn>
                <a:cxn ang="0">
                  <a:pos x="46" y="56"/>
                </a:cxn>
                <a:cxn ang="0">
                  <a:pos x="83" y="36"/>
                </a:cxn>
                <a:cxn ang="0">
                  <a:pos x="139" y="49"/>
                </a:cxn>
                <a:cxn ang="0">
                  <a:pos x="140" y="49"/>
                </a:cxn>
                <a:cxn ang="0">
                  <a:pos x="145" y="47"/>
                </a:cxn>
                <a:cxn ang="0">
                  <a:pos x="156" y="25"/>
                </a:cxn>
                <a:cxn ang="0">
                  <a:pos x="156" y="23"/>
                </a:cxn>
                <a:cxn ang="0">
                  <a:pos x="153" y="18"/>
                </a:cxn>
                <a:cxn ang="0">
                  <a:pos x="152" y="17"/>
                </a:cxn>
                <a:cxn ang="0">
                  <a:pos x="81" y="0"/>
                </a:cxn>
                <a:cxn ang="0">
                  <a:pos x="7" y="57"/>
                </a:cxn>
                <a:cxn ang="0">
                  <a:pos x="25" y="96"/>
                </a:cxn>
                <a:cxn ang="0">
                  <a:pos x="80" y="113"/>
                </a:cxn>
                <a:cxn ang="0">
                  <a:pos x="122" y="133"/>
                </a:cxn>
                <a:cxn ang="0">
                  <a:pos x="78" y="157"/>
                </a:cxn>
                <a:cxn ang="0">
                  <a:pos x="22" y="142"/>
                </a:cxn>
                <a:cxn ang="0">
                  <a:pos x="18" y="139"/>
                </a:cxn>
                <a:cxn ang="0">
                  <a:pos x="15" y="143"/>
                </a:cxn>
                <a:cxn ang="0">
                  <a:pos x="2" y="166"/>
                </a:cxn>
                <a:cxn ang="0">
                  <a:pos x="0" y="170"/>
                </a:cxn>
                <a:cxn ang="0">
                  <a:pos x="4" y="172"/>
                </a:cxn>
                <a:cxn ang="0">
                  <a:pos x="77" y="192"/>
                </a:cxn>
                <a:cxn ang="0">
                  <a:pos x="161" y="132"/>
                </a:cxn>
                <a:cxn ang="0">
                  <a:pos x="90" y="78"/>
                </a:cxn>
              </a:cxnLst>
              <a:rect l="0" t="0" r="r" b="b"/>
              <a:pathLst>
                <a:path w="161" h="192">
                  <a:moveTo>
                    <a:pt x="90" y="78"/>
                  </a:moveTo>
                  <a:cubicBezTo>
                    <a:pt x="63" y="74"/>
                    <a:pt x="46" y="71"/>
                    <a:pt x="46" y="56"/>
                  </a:cubicBezTo>
                  <a:cubicBezTo>
                    <a:pt x="46" y="43"/>
                    <a:pt x="60" y="36"/>
                    <a:pt x="83" y="36"/>
                  </a:cubicBezTo>
                  <a:cubicBezTo>
                    <a:pt x="109" y="36"/>
                    <a:pt x="130" y="45"/>
                    <a:pt x="139" y="49"/>
                  </a:cubicBezTo>
                  <a:cubicBezTo>
                    <a:pt x="139" y="49"/>
                    <a:pt x="139" y="49"/>
                    <a:pt x="140" y="49"/>
                  </a:cubicBezTo>
                  <a:cubicBezTo>
                    <a:pt x="142" y="49"/>
                    <a:pt x="144" y="49"/>
                    <a:pt x="145" y="47"/>
                  </a:cubicBezTo>
                  <a:cubicBezTo>
                    <a:pt x="156" y="25"/>
                    <a:pt x="156" y="25"/>
                    <a:pt x="156" y="25"/>
                  </a:cubicBezTo>
                  <a:cubicBezTo>
                    <a:pt x="156" y="24"/>
                    <a:pt x="156" y="23"/>
                    <a:pt x="156" y="23"/>
                  </a:cubicBezTo>
                  <a:cubicBezTo>
                    <a:pt x="156" y="21"/>
                    <a:pt x="155" y="19"/>
                    <a:pt x="153" y="18"/>
                  </a:cubicBezTo>
                  <a:cubicBezTo>
                    <a:pt x="152" y="17"/>
                    <a:pt x="152" y="17"/>
                    <a:pt x="152" y="17"/>
                  </a:cubicBezTo>
                  <a:cubicBezTo>
                    <a:pt x="133" y="7"/>
                    <a:pt x="106" y="0"/>
                    <a:pt x="81" y="0"/>
                  </a:cubicBezTo>
                  <a:cubicBezTo>
                    <a:pt x="35" y="0"/>
                    <a:pt x="7" y="22"/>
                    <a:pt x="7" y="57"/>
                  </a:cubicBezTo>
                  <a:cubicBezTo>
                    <a:pt x="7" y="75"/>
                    <a:pt x="13" y="87"/>
                    <a:pt x="25" y="96"/>
                  </a:cubicBezTo>
                  <a:cubicBezTo>
                    <a:pt x="40" y="107"/>
                    <a:pt x="61" y="110"/>
                    <a:pt x="80" y="113"/>
                  </a:cubicBezTo>
                  <a:cubicBezTo>
                    <a:pt x="106" y="116"/>
                    <a:pt x="122" y="119"/>
                    <a:pt x="122" y="133"/>
                  </a:cubicBezTo>
                  <a:cubicBezTo>
                    <a:pt x="122" y="155"/>
                    <a:pt x="91" y="157"/>
                    <a:pt x="78" y="157"/>
                  </a:cubicBezTo>
                  <a:cubicBezTo>
                    <a:pt x="57" y="157"/>
                    <a:pt x="38" y="152"/>
                    <a:pt x="22" y="142"/>
                  </a:cubicBezTo>
                  <a:cubicBezTo>
                    <a:pt x="18" y="139"/>
                    <a:pt x="18" y="139"/>
                    <a:pt x="18" y="139"/>
                  </a:cubicBezTo>
                  <a:cubicBezTo>
                    <a:pt x="15" y="143"/>
                    <a:pt x="15" y="143"/>
                    <a:pt x="15" y="143"/>
                  </a:cubicBezTo>
                  <a:cubicBezTo>
                    <a:pt x="2" y="166"/>
                    <a:pt x="2" y="166"/>
                    <a:pt x="2" y="166"/>
                  </a:cubicBezTo>
                  <a:cubicBezTo>
                    <a:pt x="0" y="170"/>
                    <a:pt x="0" y="170"/>
                    <a:pt x="0" y="170"/>
                  </a:cubicBezTo>
                  <a:cubicBezTo>
                    <a:pt x="4" y="172"/>
                    <a:pt x="4" y="172"/>
                    <a:pt x="4" y="172"/>
                  </a:cubicBezTo>
                  <a:cubicBezTo>
                    <a:pt x="18" y="181"/>
                    <a:pt x="42" y="192"/>
                    <a:pt x="77" y="192"/>
                  </a:cubicBezTo>
                  <a:cubicBezTo>
                    <a:pt x="128" y="192"/>
                    <a:pt x="161" y="169"/>
                    <a:pt x="161" y="132"/>
                  </a:cubicBezTo>
                  <a:cubicBezTo>
                    <a:pt x="161" y="88"/>
                    <a:pt x="122" y="82"/>
                    <a:pt x="90" y="7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3"/>
            <p:cNvSpPr>
              <a:spLocks/>
            </p:cNvSpPr>
            <p:nvPr/>
          </p:nvSpPr>
          <p:spPr bwMode="auto">
            <a:xfrm>
              <a:off x="7294563" y="3063875"/>
              <a:ext cx="522288" cy="719138"/>
            </a:xfrm>
            <a:custGeom>
              <a:avLst/>
              <a:gdLst/>
              <a:ahLst/>
              <a:cxnLst>
                <a:cxn ang="0">
                  <a:pos x="128" y="104"/>
                </a:cxn>
                <a:cxn ang="0">
                  <a:pos x="121" y="111"/>
                </a:cxn>
                <a:cxn ang="0">
                  <a:pos x="38" y="111"/>
                </a:cxn>
                <a:cxn ang="0">
                  <a:pos x="38" y="154"/>
                </a:cxn>
                <a:cxn ang="0">
                  <a:pos x="139" y="154"/>
                </a:cxn>
                <a:cxn ang="0">
                  <a:pos x="139" y="189"/>
                </a:cxn>
                <a:cxn ang="0">
                  <a:pos x="0" y="189"/>
                </a:cxn>
                <a:cxn ang="0">
                  <a:pos x="0" y="19"/>
                </a:cxn>
                <a:cxn ang="0">
                  <a:pos x="19" y="0"/>
                </a:cxn>
                <a:cxn ang="0">
                  <a:pos x="130" y="0"/>
                </a:cxn>
                <a:cxn ang="0">
                  <a:pos x="137" y="7"/>
                </a:cxn>
                <a:cxn ang="0">
                  <a:pos x="137" y="28"/>
                </a:cxn>
                <a:cxn ang="0">
                  <a:pos x="130" y="35"/>
                </a:cxn>
                <a:cxn ang="0">
                  <a:pos x="38" y="35"/>
                </a:cxn>
                <a:cxn ang="0">
                  <a:pos x="38" y="76"/>
                </a:cxn>
                <a:cxn ang="0">
                  <a:pos x="121" y="76"/>
                </a:cxn>
                <a:cxn ang="0">
                  <a:pos x="128" y="83"/>
                </a:cxn>
                <a:cxn ang="0">
                  <a:pos x="128" y="104"/>
                </a:cxn>
              </a:cxnLst>
              <a:rect l="0" t="0" r="r" b="b"/>
              <a:pathLst>
                <a:path w="139" h="189">
                  <a:moveTo>
                    <a:pt x="128" y="104"/>
                  </a:moveTo>
                  <a:cubicBezTo>
                    <a:pt x="128" y="108"/>
                    <a:pt x="124" y="111"/>
                    <a:pt x="121" y="111"/>
                  </a:cubicBezTo>
                  <a:cubicBezTo>
                    <a:pt x="38" y="111"/>
                    <a:pt x="38" y="111"/>
                    <a:pt x="38" y="111"/>
                  </a:cubicBezTo>
                  <a:cubicBezTo>
                    <a:pt x="38" y="154"/>
                    <a:pt x="38" y="154"/>
                    <a:pt x="38" y="154"/>
                  </a:cubicBezTo>
                  <a:cubicBezTo>
                    <a:pt x="139" y="154"/>
                    <a:pt x="139" y="154"/>
                    <a:pt x="139" y="154"/>
                  </a:cubicBezTo>
                  <a:cubicBezTo>
                    <a:pt x="139" y="189"/>
                    <a:pt x="139" y="189"/>
                    <a:pt x="139" y="189"/>
                  </a:cubicBezTo>
                  <a:cubicBezTo>
                    <a:pt x="0" y="189"/>
                    <a:pt x="0" y="189"/>
                    <a:pt x="0" y="189"/>
                  </a:cubicBezTo>
                  <a:cubicBezTo>
                    <a:pt x="0" y="19"/>
                    <a:pt x="0" y="19"/>
                    <a:pt x="0" y="19"/>
                  </a:cubicBezTo>
                  <a:cubicBezTo>
                    <a:pt x="0" y="9"/>
                    <a:pt x="9" y="0"/>
                    <a:pt x="19" y="0"/>
                  </a:cubicBezTo>
                  <a:cubicBezTo>
                    <a:pt x="130" y="0"/>
                    <a:pt x="130" y="0"/>
                    <a:pt x="130" y="0"/>
                  </a:cubicBezTo>
                  <a:cubicBezTo>
                    <a:pt x="134" y="0"/>
                    <a:pt x="137" y="3"/>
                    <a:pt x="137" y="7"/>
                  </a:cubicBezTo>
                  <a:cubicBezTo>
                    <a:pt x="137" y="28"/>
                    <a:pt x="137" y="28"/>
                    <a:pt x="137" y="28"/>
                  </a:cubicBezTo>
                  <a:cubicBezTo>
                    <a:pt x="137" y="33"/>
                    <a:pt x="134" y="35"/>
                    <a:pt x="130" y="35"/>
                  </a:cubicBezTo>
                  <a:cubicBezTo>
                    <a:pt x="38" y="35"/>
                    <a:pt x="38" y="35"/>
                    <a:pt x="38" y="35"/>
                  </a:cubicBezTo>
                  <a:cubicBezTo>
                    <a:pt x="38" y="76"/>
                    <a:pt x="38" y="76"/>
                    <a:pt x="38" y="76"/>
                  </a:cubicBezTo>
                  <a:cubicBezTo>
                    <a:pt x="121" y="76"/>
                    <a:pt x="121" y="76"/>
                    <a:pt x="121" y="76"/>
                  </a:cubicBezTo>
                  <a:cubicBezTo>
                    <a:pt x="124" y="76"/>
                    <a:pt x="128" y="78"/>
                    <a:pt x="128" y="83"/>
                  </a:cubicBezTo>
                  <a:lnTo>
                    <a:pt x="128" y="10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Placeholder 1"/>
          <p:cNvSpPr>
            <a:spLocks noGrp="1"/>
          </p:cNvSpPr>
          <p:nvPr>
            <p:ph type="title"/>
          </p:nvPr>
        </p:nvSpPr>
        <p:spPr>
          <a:xfrm>
            <a:off x="1344613" y="328706"/>
            <a:ext cx="5970588" cy="381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4614" y="1333500"/>
            <a:ext cx="7342187" cy="40005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6200000">
            <a:off x="354763" y="800939"/>
            <a:ext cx="570000" cy="365125"/>
          </a:xfrm>
          <a:prstGeom prst="rect">
            <a:avLst/>
          </a:prstGeom>
        </p:spPr>
        <p:txBody>
          <a:bodyPr vert="horz" lIns="0" tIns="0" rIns="0" bIns="0" rtlCol="0" anchor="ctr"/>
          <a:lstStyle>
            <a:lvl1pPr marL="0" algn="r" defTabSz="914400" rtl="0" eaLnBrk="1" latinLnBrk="0" hangingPunct="1">
              <a:defRPr lang="en-US" sz="850" b="0" kern="1200" smtClean="0">
                <a:solidFill>
                  <a:schemeClr val="tx1"/>
                </a:solidFill>
                <a:latin typeface="+mn-lt"/>
                <a:ea typeface="+mn-ea"/>
                <a:cs typeface="+mn-cs"/>
              </a:defRPr>
            </a:lvl1pPr>
          </a:lstStyle>
          <a:p>
            <a:fld id="{3F65D5E9-939A-43F3-AEEC-E192FCCE55A8}" type="datetime1">
              <a:rPr lang="en-US" smtClean="0">
                <a:solidFill>
                  <a:srgbClr val="FFFFFF"/>
                </a:solidFill>
              </a:rPr>
              <a:pPr/>
              <a:t>6/11/2010</a:t>
            </a:fld>
            <a:endParaRPr dirty="0">
              <a:solidFill>
                <a:srgbClr val="FFFFFF"/>
              </a:solidFill>
            </a:endParaRPr>
          </a:p>
        </p:txBody>
      </p:sp>
      <p:sp>
        <p:nvSpPr>
          <p:cNvPr id="5" name="Footer Placeholder 4"/>
          <p:cNvSpPr>
            <a:spLocks noGrp="1"/>
          </p:cNvSpPr>
          <p:nvPr>
            <p:ph type="ftr" sz="quarter" idx="3"/>
          </p:nvPr>
        </p:nvSpPr>
        <p:spPr>
          <a:xfrm rot="16200000">
            <a:off x="-260237" y="2070027"/>
            <a:ext cx="1800000" cy="365125"/>
          </a:xfrm>
          <a:prstGeom prst="rect">
            <a:avLst/>
          </a:prstGeom>
        </p:spPr>
        <p:txBody>
          <a:bodyPr vert="horz" lIns="0" tIns="0" rIns="0" bIns="0" rtlCol="0" anchor="ctr"/>
          <a:lstStyle>
            <a:lvl1pPr algn="ctr">
              <a:defRPr sz="850" b="1">
                <a:solidFill>
                  <a:schemeClr val="tx1"/>
                </a:solidFill>
              </a:defRPr>
            </a:lvl1pPr>
          </a:lstStyle>
          <a:p>
            <a:endParaRPr lang="en-US" dirty="0">
              <a:solidFill>
                <a:srgbClr val="FFFFFF"/>
              </a:solidFill>
            </a:endParaRPr>
          </a:p>
        </p:txBody>
      </p:sp>
      <p:sp>
        <p:nvSpPr>
          <p:cNvPr id="6" name="Slide Number Placeholder 5"/>
          <p:cNvSpPr>
            <a:spLocks noGrp="1"/>
          </p:cNvSpPr>
          <p:nvPr>
            <p:ph type="sldNum" sz="quarter" idx="4"/>
          </p:nvPr>
        </p:nvSpPr>
        <p:spPr>
          <a:xfrm rot="16200000">
            <a:off x="519763" y="318439"/>
            <a:ext cx="240000" cy="365125"/>
          </a:xfrm>
          <a:prstGeom prst="rect">
            <a:avLst/>
          </a:prstGeom>
        </p:spPr>
        <p:txBody>
          <a:bodyPr vert="horz" lIns="0" tIns="0" rIns="0" bIns="0" rtlCol="0" anchor="ctr"/>
          <a:lstStyle>
            <a:lvl1pPr marL="0" algn="r" defTabSz="914400" rtl="0" eaLnBrk="1" latinLnBrk="0" hangingPunct="1">
              <a:defRPr lang="en-US" sz="850" b="0" kern="1200" smtClean="0">
                <a:solidFill>
                  <a:schemeClr val="tx1"/>
                </a:solidFill>
                <a:latin typeface="+mn-lt"/>
                <a:ea typeface="+mn-ea"/>
                <a:cs typeface="+mn-cs"/>
              </a:defRPr>
            </a:lvl1pPr>
          </a:lstStyle>
          <a:p>
            <a:fld id="{DF28FB93-0A08-4E7D-8E63-9EFA29F1E093}" type="slidenum">
              <a:rPr>
                <a:solidFill>
                  <a:srgbClr val="FFFFFF"/>
                </a:solidFill>
              </a:rPr>
              <a:pPr/>
              <a:t>‹#›</a:t>
            </a:fld>
            <a:endParaRPr>
              <a:solidFill>
                <a:srgbClr val="FFFFFF"/>
              </a:solidFill>
            </a:endParaRPr>
          </a:p>
        </p:txBody>
      </p:sp>
      <p:cxnSp>
        <p:nvCxnSpPr>
          <p:cNvPr id="8" name="Straight Connector 7"/>
          <p:cNvCxnSpPr/>
          <p:nvPr/>
        </p:nvCxnSpPr>
        <p:spPr>
          <a:xfrm rot="5400000">
            <a:off x="-1602008" y="2856706"/>
            <a:ext cx="4953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8" descr="logo 1200.png"/>
          <p:cNvPicPr>
            <a:picLocks noChangeAspect="1"/>
          </p:cNvPicPr>
          <p:nvPr userDrawn="1"/>
        </p:nvPicPr>
        <p:blipFill>
          <a:blip r:embed="rId33" cstate="print"/>
          <a:stretch>
            <a:fillRect/>
          </a:stretch>
        </p:blipFill>
        <p:spPr>
          <a:xfrm>
            <a:off x="439203" y="4395000"/>
            <a:ext cx="359561" cy="300000"/>
          </a:xfrm>
          <a:prstGeom prst="rect">
            <a:avLst/>
          </a:prstGeom>
        </p:spPr>
      </p:pic>
    </p:spTree>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 id="2147483865" r:id="rId26"/>
    <p:sldLayoutId id="2147483866" r:id="rId27"/>
    <p:sldLayoutId id="2147483867" r:id="rId28"/>
    <p:sldLayoutId id="2147483868" r:id="rId29"/>
    <p:sldLayoutId id="2147483869" r:id="rId30"/>
    <p:sldLayoutId id="2147483870" r:id="rId31"/>
  </p:sldLayoutIdLst>
  <p:transition>
    <p:fade/>
  </p:transition>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800"/>
        </a:spcBef>
        <a:buFont typeface="Arial" pitchFamily="34" charset="0"/>
        <a:buNone/>
        <a:defRPr sz="1800" b="0" kern="1200">
          <a:solidFill>
            <a:schemeClr val="tx1"/>
          </a:solidFill>
          <a:latin typeface="+mn-lt"/>
          <a:ea typeface="+mn-ea"/>
          <a:cs typeface="+mn-cs"/>
        </a:defRPr>
      </a:lvl1pPr>
      <a:lvl2pPr marL="228600" indent="-174625" algn="l" defTabSz="914400" rtl="0" eaLnBrk="1" latinLnBrk="0" hangingPunct="1">
        <a:lnSpc>
          <a:spcPct val="110000"/>
        </a:lnSpc>
        <a:spcBef>
          <a:spcPts val="1000"/>
        </a:spcBef>
        <a:buFont typeface="Arial" pitchFamily="34" charset="0"/>
        <a:buChar char="•"/>
        <a:defRPr sz="1800" kern="1200">
          <a:solidFill>
            <a:schemeClr val="tx1"/>
          </a:solidFill>
          <a:latin typeface="+mn-lt"/>
          <a:ea typeface="+mn-ea"/>
          <a:cs typeface="+mn-cs"/>
        </a:defRPr>
      </a:lvl2pPr>
      <a:lvl3pPr marL="457200" indent="-174625" algn="l" defTabSz="914400" rtl="0" eaLnBrk="1" latinLnBrk="0" hangingPunct="1">
        <a:lnSpc>
          <a:spcPct val="110000"/>
        </a:lnSpc>
        <a:spcBef>
          <a:spcPts val="1000"/>
        </a:spcBef>
        <a:buFont typeface="Arial" pitchFamily="34" charset="0"/>
        <a:buChar char="•"/>
        <a:defRPr sz="1800" kern="1200">
          <a:solidFill>
            <a:schemeClr val="tx1"/>
          </a:solidFill>
          <a:latin typeface="+mn-lt"/>
          <a:ea typeface="+mn-ea"/>
          <a:cs typeface="+mn-cs"/>
        </a:defRPr>
      </a:lvl3pPr>
      <a:lvl4pPr marL="685800" indent="-174625" algn="l" defTabSz="914400" rtl="0" eaLnBrk="1" latinLnBrk="0" hangingPunct="1">
        <a:lnSpc>
          <a:spcPct val="110000"/>
        </a:lnSpc>
        <a:spcBef>
          <a:spcPts val="1000"/>
        </a:spcBef>
        <a:buFont typeface="Arial" pitchFamily="34" charset="0"/>
        <a:buChar char="•"/>
        <a:defRPr sz="1600" kern="1200">
          <a:solidFill>
            <a:schemeClr val="tx1"/>
          </a:solidFill>
          <a:latin typeface="+mn-lt"/>
          <a:ea typeface="+mn-ea"/>
          <a:cs typeface="+mn-cs"/>
        </a:defRPr>
      </a:lvl4pPr>
      <a:lvl5pPr marL="900113" indent="-174625" algn="l" defTabSz="914400" rtl="0" eaLnBrk="1" latinLnBrk="0" hangingPunct="1">
        <a:lnSpc>
          <a:spcPct val="110000"/>
        </a:lnSpc>
        <a:spcBef>
          <a:spcPts val="1000"/>
        </a:spcBef>
        <a:buFont typeface="Arial" pitchFamily="34" charset="0"/>
        <a:buChar char="•"/>
        <a:defRPr sz="1600" kern="1200">
          <a:solidFill>
            <a:schemeClr val="tx1"/>
          </a:solidFill>
          <a:latin typeface="+mn-lt"/>
          <a:ea typeface="+mn-ea"/>
          <a:cs typeface="+mn-cs"/>
        </a:defRPr>
      </a:lvl5pPr>
      <a:lvl6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6pPr>
      <a:lvl7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7pPr>
      <a:lvl8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8pPr>
      <a:lvl9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13"/>
          <p:cNvGrpSpPr>
            <a:grpSpLocks noChangeAspect="1"/>
          </p:cNvGrpSpPr>
          <p:nvPr/>
        </p:nvGrpSpPr>
        <p:grpSpPr>
          <a:xfrm rot="16200000">
            <a:off x="327010" y="4988063"/>
            <a:ext cx="609600" cy="82274"/>
            <a:chOff x="1323975" y="3060700"/>
            <a:chExt cx="6492876" cy="730250"/>
          </a:xfrm>
        </p:grpSpPr>
        <p:sp>
          <p:nvSpPr>
            <p:cNvPr id="15" name="Freeform 5"/>
            <p:cNvSpPr>
              <a:spLocks/>
            </p:cNvSpPr>
            <p:nvPr/>
          </p:nvSpPr>
          <p:spPr bwMode="auto">
            <a:xfrm>
              <a:off x="1323975" y="3063875"/>
              <a:ext cx="811213" cy="719138"/>
            </a:xfrm>
            <a:custGeom>
              <a:avLst/>
              <a:gdLst/>
              <a:ahLst/>
              <a:cxnLst>
                <a:cxn ang="0">
                  <a:pos x="216" y="189"/>
                </a:cxn>
                <a:cxn ang="0">
                  <a:pos x="178" y="189"/>
                </a:cxn>
                <a:cxn ang="0">
                  <a:pos x="178" y="67"/>
                </a:cxn>
                <a:cxn ang="0">
                  <a:pos x="113" y="146"/>
                </a:cxn>
                <a:cxn ang="0">
                  <a:pos x="103" y="146"/>
                </a:cxn>
                <a:cxn ang="0">
                  <a:pos x="38" y="67"/>
                </a:cxn>
                <a:cxn ang="0">
                  <a:pos x="38" y="189"/>
                </a:cxn>
                <a:cxn ang="0">
                  <a:pos x="0" y="189"/>
                </a:cxn>
                <a:cxn ang="0">
                  <a:pos x="0" y="21"/>
                </a:cxn>
                <a:cxn ang="0">
                  <a:pos x="20" y="0"/>
                </a:cxn>
                <a:cxn ang="0">
                  <a:pos x="20" y="0"/>
                </a:cxn>
                <a:cxn ang="0">
                  <a:pos x="38" y="10"/>
                </a:cxn>
                <a:cxn ang="0">
                  <a:pos x="108" y="95"/>
                </a:cxn>
                <a:cxn ang="0">
                  <a:pos x="182" y="7"/>
                </a:cxn>
                <a:cxn ang="0">
                  <a:pos x="196" y="0"/>
                </a:cxn>
                <a:cxn ang="0">
                  <a:pos x="196" y="0"/>
                </a:cxn>
                <a:cxn ang="0">
                  <a:pos x="216" y="20"/>
                </a:cxn>
                <a:cxn ang="0">
                  <a:pos x="216" y="189"/>
                </a:cxn>
              </a:cxnLst>
              <a:rect l="0" t="0" r="r" b="b"/>
              <a:pathLst>
                <a:path w="216" h="189">
                  <a:moveTo>
                    <a:pt x="216" y="189"/>
                  </a:moveTo>
                  <a:cubicBezTo>
                    <a:pt x="178" y="189"/>
                    <a:pt x="178" y="189"/>
                    <a:pt x="178" y="189"/>
                  </a:cubicBezTo>
                  <a:cubicBezTo>
                    <a:pt x="178" y="67"/>
                    <a:pt x="178" y="67"/>
                    <a:pt x="178" y="67"/>
                  </a:cubicBezTo>
                  <a:cubicBezTo>
                    <a:pt x="113" y="146"/>
                    <a:pt x="113" y="146"/>
                    <a:pt x="113" y="146"/>
                  </a:cubicBezTo>
                  <a:cubicBezTo>
                    <a:pt x="110" y="149"/>
                    <a:pt x="106" y="149"/>
                    <a:pt x="103" y="146"/>
                  </a:cubicBezTo>
                  <a:cubicBezTo>
                    <a:pt x="38" y="67"/>
                    <a:pt x="38" y="67"/>
                    <a:pt x="38" y="67"/>
                  </a:cubicBezTo>
                  <a:cubicBezTo>
                    <a:pt x="38" y="189"/>
                    <a:pt x="38" y="189"/>
                    <a:pt x="38" y="189"/>
                  </a:cubicBezTo>
                  <a:cubicBezTo>
                    <a:pt x="0" y="189"/>
                    <a:pt x="0" y="189"/>
                    <a:pt x="0" y="189"/>
                  </a:cubicBezTo>
                  <a:cubicBezTo>
                    <a:pt x="0" y="21"/>
                    <a:pt x="0" y="21"/>
                    <a:pt x="0" y="21"/>
                  </a:cubicBezTo>
                  <a:cubicBezTo>
                    <a:pt x="0" y="10"/>
                    <a:pt x="9" y="0"/>
                    <a:pt x="20" y="0"/>
                  </a:cubicBezTo>
                  <a:cubicBezTo>
                    <a:pt x="20" y="0"/>
                    <a:pt x="20" y="0"/>
                    <a:pt x="20" y="0"/>
                  </a:cubicBezTo>
                  <a:cubicBezTo>
                    <a:pt x="28" y="0"/>
                    <a:pt x="32" y="4"/>
                    <a:pt x="38" y="10"/>
                  </a:cubicBezTo>
                  <a:cubicBezTo>
                    <a:pt x="108" y="95"/>
                    <a:pt x="108" y="95"/>
                    <a:pt x="108" y="95"/>
                  </a:cubicBezTo>
                  <a:cubicBezTo>
                    <a:pt x="182" y="7"/>
                    <a:pt x="182" y="7"/>
                    <a:pt x="182" y="7"/>
                  </a:cubicBezTo>
                  <a:cubicBezTo>
                    <a:pt x="185" y="3"/>
                    <a:pt x="190" y="0"/>
                    <a:pt x="196" y="0"/>
                  </a:cubicBezTo>
                  <a:cubicBezTo>
                    <a:pt x="196" y="0"/>
                    <a:pt x="196" y="0"/>
                    <a:pt x="196" y="0"/>
                  </a:cubicBezTo>
                  <a:cubicBezTo>
                    <a:pt x="207" y="0"/>
                    <a:pt x="216" y="9"/>
                    <a:pt x="216" y="20"/>
                  </a:cubicBezTo>
                  <a:lnTo>
                    <a:pt x="216"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6"/>
            <p:cNvSpPr>
              <a:spLocks noEditPoints="1"/>
            </p:cNvSpPr>
            <p:nvPr/>
          </p:nvSpPr>
          <p:spPr bwMode="auto">
            <a:xfrm>
              <a:off x="5675313" y="3063875"/>
              <a:ext cx="811213" cy="719138"/>
            </a:xfrm>
            <a:custGeom>
              <a:avLst/>
              <a:gdLst/>
              <a:ahLst/>
              <a:cxnLst>
                <a:cxn ang="0">
                  <a:pos x="0" y="189"/>
                </a:cxn>
                <a:cxn ang="0">
                  <a:pos x="42" y="189"/>
                </a:cxn>
                <a:cxn ang="0">
                  <a:pos x="66" y="138"/>
                </a:cxn>
                <a:cxn ang="0">
                  <a:pos x="148" y="138"/>
                </a:cxn>
                <a:cxn ang="0">
                  <a:pos x="174" y="189"/>
                </a:cxn>
                <a:cxn ang="0">
                  <a:pos x="216" y="189"/>
                </a:cxn>
                <a:cxn ang="0">
                  <a:pos x="124" y="9"/>
                </a:cxn>
                <a:cxn ang="0">
                  <a:pos x="106" y="0"/>
                </a:cxn>
                <a:cxn ang="0">
                  <a:pos x="106" y="0"/>
                </a:cxn>
                <a:cxn ang="0">
                  <a:pos x="89" y="9"/>
                </a:cxn>
                <a:cxn ang="0">
                  <a:pos x="0" y="189"/>
                </a:cxn>
                <a:cxn ang="0">
                  <a:pos x="106" y="55"/>
                </a:cxn>
                <a:cxn ang="0">
                  <a:pos x="133" y="108"/>
                </a:cxn>
                <a:cxn ang="0">
                  <a:pos x="81" y="108"/>
                </a:cxn>
                <a:cxn ang="0">
                  <a:pos x="106" y="55"/>
                </a:cxn>
              </a:cxnLst>
              <a:rect l="0" t="0" r="r" b="b"/>
              <a:pathLst>
                <a:path w="216" h="189">
                  <a:moveTo>
                    <a:pt x="0" y="189"/>
                  </a:moveTo>
                  <a:cubicBezTo>
                    <a:pt x="42" y="189"/>
                    <a:pt x="42" y="189"/>
                    <a:pt x="42" y="189"/>
                  </a:cubicBezTo>
                  <a:cubicBezTo>
                    <a:pt x="66" y="138"/>
                    <a:pt x="66" y="138"/>
                    <a:pt x="66" y="138"/>
                  </a:cubicBezTo>
                  <a:cubicBezTo>
                    <a:pt x="148" y="138"/>
                    <a:pt x="148" y="138"/>
                    <a:pt x="148" y="138"/>
                  </a:cubicBezTo>
                  <a:cubicBezTo>
                    <a:pt x="174" y="189"/>
                    <a:pt x="174" y="189"/>
                    <a:pt x="174" y="189"/>
                  </a:cubicBezTo>
                  <a:cubicBezTo>
                    <a:pt x="216" y="189"/>
                    <a:pt x="216" y="189"/>
                    <a:pt x="216" y="189"/>
                  </a:cubicBezTo>
                  <a:cubicBezTo>
                    <a:pt x="124" y="9"/>
                    <a:pt x="124" y="9"/>
                    <a:pt x="124" y="9"/>
                  </a:cubicBezTo>
                  <a:cubicBezTo>
                    <a:pt x="120" y="3"/>
                    <a:pt x="114" y="0"/>
                    <a:pt x="106" y="0"/>
                  </a:cubicBezTo>
                  <a:cubicBezTo>
                    <a:pt x="106" y="0"/>
                    <a:pt x="106" y="0"/>
                    <a:pt x="106" y="0"/>
                  </a:cubicBezTo>
                  <a:cubicBezTo>
                    <a:pt x="99" y="0"/>
                    <a:pt x="93" y="3"/>
                    <a:pt x="89" y="9"/>
                  </a:cubicBezTo>
                  <a:lnTo>
                    <a:pt x="0" y="189"/>
                  </a:lnTo>
                  <a:close/>
                  <a:moveTo>
                    <a:pt x="106" y="55"/>
                  </a:moveTo>
                  <a:cubicBezTo>
                    <a:pt x="133" y="108"/>
                    <a:pt x="133" y="108"/>
                    <a:pt x="133" y="108"/>
                  </a:cubicBezTo>
                  <a:cubicBezTo>
                    <a:pt x="81" y="108"/>
                    <a:pt x="81" y="108"/>
                    <a:pt x="81" y="108"/>
                  </a:cubicBezTo>
                  <a:lnTo>
                    <a:pt x="106" y="5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7"/>
            <p:cNvSpPr>
              <a:spLocks/>
            </p:cNvSpPr>
            <p:nvPr/>
          </p:nvSpPr>
          <p:spPr bwMode="auto">
            <a:xfrm>
              <a:off x="2559050" y="3063875"/>
              <a:ext cx="712788" cy="719138"/>
            </a:xfrm>
            <a:custGeom>
              <a:avLst/>
              <a:gdLst/>
              <a:ahLst/>
              <a:cxnLst>
                <a:cxn ang="0">
                  <a:pos x="190" y="189"/>
                </a:cxn>
                <a:cxn ang="0">
                  <a:pos x="163" y="189"/>
                </a:cxn>
                <a:cxn ang="0">
                  <a:pos x="38" y="63"/>
                </a:cxn>
                <a:cxn ang="0">
                  <a:pos x="38" y="189"/>
                </a:cxn>
                <a:cxn ang="0">
                  <a:pos x="0" y="189"/>
                </a:cxn>
                <a:cxn ang="0">
                  <a:pos x="0" y="21"/>
                </a:cxn>
                <a:cxn ang="0">
                  <a:pos x="21" y="0"/>
                </a:cxn>
                <a:cxn ang="0">
                  <a:pos x="21" y="0"/>
                </a:cxn>
                <a:cxn ang="0">
                  <a:pos x="36" y="7"/>
                </a:cxn>
                <a:cxn ang="0">
                  <a:pos x="152" y="124"/>
                </a:cxn>
                <a:cxn ang="0">
                  <a:pos x="152" y="13"/>
                </a:cxn>
                <a:cxn ang="0">
                  <a:pos x="165" y="0"/>
                </a:cxn>
                <a:cxn ang="0">
                  <a:pos x="178" y="0"/>
                </a:cxn>
                <a:cxn ang="0">
                  <a:pos x="190" y="13"/>
                </a:cxn>
                <a:cxn ang="0">
                  <a:pos x="190" y="189"/>
                </a:cxn>
              </a:cxnLst>
              <a:rect l="0" t="0" r="r" b="b"/>
              <a:pathLst>
                <a:path w="190" h="189">
                  <a:moveTo>
                    <a:pt x="190" y="189"/>
                  </a:moveTo>
                  <a:cubicBezTo>
                    <a:pt x="163" y="189"/>
                    <a:pt x="163" y="189"/>
                    <a:pt x="163" y="189"/>
                  </a:cubicBezTo>
                  <a:cubicBezTo>
                    <a:pt x="38" y="63"/>
                    <a:pt x="38" y="63"/>
                    <a:pt x="38" y="63"/>
                  </a:cubicBezTo>
                  <a:cubicBezTo>
                    <a:pt x="38" y="189"/>
                    <a:pt x="38" y="189"/>
                    <a:pt x="38" y="189"/>
                  </a:cubicBezTo>
                  <a:cubicBezTo>
                    <a:pt x="0" y="189"/>
                    <a:pt x="0" y="189"/>
                    <a:pt x="0" y="189"/>
                  </a:cubicBezTo>
                  <a:cubicBezTo>
                    <a:pt x="0" y="21"/>
                    <a:pt x="0" y="21"/>
                    <a:pt x="0" y="21"/>
                  </a:cubicBezTo>
                  <a:cubicBezTo>
                    <a:pt x="0" y="10"/>
                    <a:pt x="9" y="0"/>
                    <a:pt x="21" y="0"/>
                  </a:cubicBezTo>
                  <a:cubicBezTo>
                    <a:pt x="21" y="0"/>
                    <a:pt x="21" y="0"/>
                    <a:pt x="21" y="0"/>
                  </a:cubicBezTo>
                  <a:cubicBezTo>
                    <a:pt x="27" y="0"/>
                    <a:pt x="32" y="3"/>
                    <a:pt x="36" y="7"/>
                  </a:cubicBezTo>
                  <a:cubicBezTo>
                    <a:pt x="152" y="124"/>
                    <a:pt x="152" y="124"/>
                    <a:pt x="152" y="124"/>
                  </a:cubicBezTo>
                  <a:cubicBezTo>
                    <a:pt x="152" y="13"/>
                    <a:pt x="152" y="13"/>
                    <a:pt x="152" y="13"/>
                  </a:cubicBezTo>
                  <a:cubicBezTo>
                    <a:pt x="152" y="6"/>
                    <a:pt x="158" y="0"/>
                    <a:pt x="165" y="0"/>
                  </a:cubicBezTo>
                  <a:cubicBezTo>
                    <a:pt x="178" y="0"/>
                    <a:pt x="178" y="0"/>
                    <a:pt x="178" y="0"/>
                  </a:cubicBezTo>
                  <a:cubicBezTo>
                    <a:pt x="185" y="0"/>
                    <a:pt x="190" y="6"/>
                    <a:pt x="190" y="13"/>
                  </a:cubicBezTo>
                  <a:lnTo>
                    <a:pt x="19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8"/>
            <p:cNvSpPr>
              <a:spLocks noEditPoints="1"/>
            </p:cNvSpPr>
            <p:nvPr/>
          </p:nvSpPr>
          <p:spPr bwMode="auto">
            <a:xfrm>
              <a:off x="3414713" y="3063875"/>
              <a:ext cx="709613" cy="719138"/>
            </a:xfrm>
            <a:custGeom>
              <a:avLst/>
              <a:gdLst/>
              <a:ahLst/>
              <a:cxnLst>
                <a:cxn ang="0">
                  <a:pos x="117" y="5"/>
                </a:cxn>
                <a:cxn ang="0">
                  <a:pos x="72" y="0"/>
                </a:cxn>
                <a:cxn ang="0">
                  <a:pos x="19" y="0"/>
                </a:cxn>
                <a:cxn ang="0">
                  <a:pos x="0" y="19"/>
                </a:cxn>
                <a:cxn ang="0">
                  <a:pos x="0" y="189"/>
                </a:cxn>
                <a:cxn ang="0">
                  <a:pos x="62" y="189"/>
                </a:cxn>
                <a:cxn ang="0">
                  <a:pos x="115" y="183"/>
                </a:cxn>
                <a:cxn ang="0">
                  <a:pos x="189" y="92"/>
                </a:cxn>
                <a:cxn ang="0">
                  <a:pos x="117" y="5"/>
                </a:cxn>
                <a:cxn ang="0">
                  <a:pos x="105" y="149"/>
                </a:cxn>
                <a:cxn ang="0">
                  <a:pos x="62" y="154"/>
                </a:cxn>
                <a:cxn ang="0">
                  <a:pos x="62" y="154"/>
                </a:cxn>
                <a:cxn ang="0">
                  <a:pos x="38" y="154"/>
                </a:cxn>
                <a:cxn ang="0">
                  <a:pos x="38" y="154"/>
                </a:cxn>
                <a:cxn ang="0">
                  <a:pos x="38" y="35"/>
                </a:cxn>
                <a:cxn ang="0">
                  <a:pos x="38" y="35"/>
                </a:cxn>
                <a:cxn ang="0">
                  <a:pos x="68" y="35"/>
                </a:cxn>
                <a:cxn ang="0">
                  <a:pos x="68" y="35"/>
                </a:cxn>
                <a:cxn ang="0">
                  <a:pos x="107" y="39"/>
                </a:cxn>
                <a:cxn ang="0">
                  <a:pos x="150" y="92"/>
                </a:cxn>
                <a:cxn ang="0">
                  <a:pos x="105" y="149"/>
                </a:cxn>
              </a:cxnLst>
              <a:rect l="0" t="0" r="r" b="b"/>
              <a:pathLst>
                <a:path w="189" h="189">
                  <a:moveTo>
                    <a:pt x="117" y="5"/>
                  </a:moveTo>
                  <a:cubicBezTo>
                    <a:pt x="104" y="2"/>
                    <a:pt x="89" y="0"/>
                    <a:pt x="72" y="0"/>
                  </a:cubicBezTo>
                  <a:cubicBezTo>
                    <a:pt x="19" y="0"/>
                    <a:pt x="19" y="0"/>
                    <a:pt x="19" y="0"/>
                  </a:cubicBezTo>
                  <a:cubicBezTo>
                    <a:pt x="9" y="0"/>
                    <a:pt x="0" y="9"/>
                    <a:pt x="0" y="19"/>
                  </a:cubicBezTo>
                  <a:cubicBezTo>
                    <a:pt x="0" y="189"/>
                    <a:pt x="0" y="189"/>
                    <a:pt x="0" y="189"/>
                  </a:cubicBezTo>
                  <a:cubicBezTo>
                    <a:pt x="62" y="189"/>
                    <a:pt x="62" y="189"/>
                    <a:pt x="62" y="189"/>
                  </a:cubicBezTo>
                  <a:cubicBezTo>
                    <a:pt x="84" y="189"/>
                    <a:pt x="100" y="187"/>
                    <a:pt x="115" y="183"/>
                  </a:cubicBezTo>
                  <a:cubicBezTo>
                    <a:pt x="163" y="169"/>
                    <a:pt x="189" y="137"/>
                    <a:pt x="189" y="92"/>
                  </a:cubicBezTo>
                  <a:cubicBezTo>
                    <a:pt x="189" y="47"/>
                    <a:pt x="164" y="16"/>
                    <a:pt x="117" y="5"/>
                  </a:cubicBezTo>
                  <a:close/>
                  <a:moveTo>
                    <a:pt x="105" y="149"/>
                  </a:moveTo>
                  <a:cubicBezTo>
                    <a:pt x="94" y="152"/>
                    <a:pt x="79" y="154"/>
                    <a:pt x="62" y="154"/>
                  </a:cubicBezTo>
                  <a:cubicBezTo>
                    <a:pt x="62" y="154"/>
                    <a:pt x="62" y="154"/>
                    <a:pt x="62" y="154"/>
                  </a:cubicBezTo>
                  <a:cubicBezTo>
                    <a:pt x="38" y="154"/>
                    <a:pt x="38" y="154"/>
                    <a:pt x="38" y="154"/>
                  </a:cubicBezTo>
                  <a:cubicBezTo>
                    <a:pt x="38" y="154"/>
                    <a:pt x="38" y="154"/>
                    <a:pt x="38" y="154"/>
                  </a:cubicBezTo>
                  <a:cubicBezTo>
                    <a:pt x="38" y="35"/>
                    <a:pt x="38" y="35"/>
                    <a:pt x="38" y="35"/>
                  </a:cubicBezTo>
                  <a:cubicBezTo>
                    <a:pt x="38" y="35"/>
                    <a:pt x="38" y="35"/>
                    <a:pt x="38" y="35"/>
                  </a:cubicBezTo>
                  <a:cubicBezTo>
                    <a:pt x="68" y="35"/>
                    <a:pt x="68" y="35"/>
                    <a:pt x="68" y="35"/>
                  </a:cubicBezTo>
                  <a:cubicBezTo>
                    <a:pt x="68" y="35"/>
                    <a:pt x="68" y="35"/>
                    <a:pt x="68" y="35"/>
                  </a:cubicBezTo>
                  <a:cubicBezTo>
                    <a:pt x="86" y="35"/>
                    <a:pt x="97" y="36"/>
                    <a:pt x="107" y="39"/>
                  </a:cubicBezTo>
                  <a:cubicBezTo>
                    <a:pt x="136" y="47"/>
                    <a:pt x="150" y="64"/>
                    <a:pt x="150" y="92"/>
                  </a:cubicBezTo>
                  <a:cubicBezTo>
                    <a:pt x="150" y="121"/>
                    <a:pt x="135" y="140"/>
                    <a:pt x="105" y="149"/>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9"/>
            <p:cNvSpPr>
              <a:spLocks noEditPoints="1"/>
            </p:cNvSpPr>
            <p:nvPr/>
          </p:nvSpPr>
          <p:spPr bwMode="auto">
            <a:xfrm>
              <a:off x="6577013" y="3063875"/>
              <a:ext cx="615950" cy="719138"/>
            </a:xfrm>
            <a:custGeom>
              <a:avLst/>
              <a:gdLst/>
              <a:ahLst/>
              <a:cxnLst>
                <a:cxn ang="0">
                  <a:pos x="113" y="114"/>
                </a:cxn>
                <a:cxn ang="0">
                  <a:pos x="158" y="59"/>
                </a:cxn>
                <a:cxn ang="0">
                  <a:pos x="82" y="0"/>
                </a:cxn>
                <a:cxn ang="0">
                  <a:pos x="19" y="0"/>
                </a:cxn>
                <a:cxn ang="0">
                  <a:pos x="0" y="19"/>
                </a:cxn>
                <a:cxn ang="0">
                  <a:pos x="0" y="189"/>
                </a:cxn>
                <a:cxn ang="0">
                  <a:pos x="38" y="189"/>
                </a:cxn>
                <a:cxn ang="0">
                  <a:pos x="38" y="119"/>
                </a:cxn>
                <a:cxn ang="0">
                  <a:pos x="72" y="119"/>
                </a:cxn>
                <a:cxn ang="0">
                  <a:pos x="119" y="189"/>
                </a:cxn>
                <a:cxn ang="0">
                  <a:pos x="164" y="189"/>
                </a:cxn>
                <a:cxn ang="0">
                  <a:pos x="113" y="114"/>
                </a:cxn>
                <a:cxn ang="0">
                  <a:pos x="38" y="84"/>
                </a:cxn>
                <a:cxn ang="0">
                  <a:pos x="38" y="35"/>
                </a:cxn>
                <a:cxn ang="0">
                  <a:pos x="85" y="35"/>
                </a:cxn>
                <a:cxn ang="0">
                  <a:pos x="118" y="60"/>
                </a:cxn>
                <a:cxn ang="0">
                  <a:pos x="77" y="84"/>
                </a:cxn>
                <a:cxn ang="0">
                  <a:pos x="38" y="84"/>
                </a:cxn>
              </a:cxnLst>
              <a:rect l="0" t="0" r="r" b="b"/>
              <a:pathLst>
                <a:path w="164" h="189">
                  <a:moveTo>
                    <a:pt x="113" y="114"/>
                  </a:moveTo>
                  <a:cubicBezTo>
                    <a:pt x="142" y="106"/>
                    <a:pt x="158" y="87"/>
                    <a:pt x="158" y="59"/>
                  </a:cubicBezTo>
                  <a:cubicBezTo>
                    <a:pt x="158" y="23"/>
                    <a:pt x="129" y="0"/>
                    <a:pt x="82" y="0"/>
                  </a:cubicBezTo>
                  <a:cubicBezTo>
                    <a:pt x="19" y="0"/>
                    <a:pt x="19" y="0"/>
                    <a:pt x="19" y="0"/>
                  </a:cubicBezTo>
                  <a:cubicBezTo>
                    <a:pt x="8" y="0"/>
                    <a:pt x="0" y="9"/>
                    <a:pt x="0" y="19"/>
                  </a:cubicBezTo>
                  <a:cubicBezTo>
                    <a:pt x="0" y="189"/>
                    <a:pt x="0" y="189"/>
                    <a:pt x="0" y="189"/>
                  </a:cubicBezTo>
                  <a:cubicBezTo>
                    <a:pt x="38" y="189"/>
                    <a:pt x="38" y="189"/>
                    <a:pt x="38" y="189"/>
                  </a:cubicBezTo>
                  <a:cubicBezTo>
                    <a:pt x="38" y="119"/>
                    <a:pt x="38" y="119"/>
                    <a:pt x="38" y="119"/>
                  </a:cubicBezTo>
                  <a:cubicBezTo>
                    <a:pt x="72" y="119"/>
                    <a:pt x="72" y="119"/>
                    <a:pt x="72" y="119"/>
                  </a:cubicBezTo>
                  <a:cubicBezTo>
                    <a:pt x="119" y="189"/>
                    <a:pt x="119" y="189"/>
                    <a:pt x="119" y="189"/>
                  </a:cubicBezTo>
                  <a:cubicBezTo>
                    <a:pt x="164" y="189"/>
                    <a:pt x="164" y="189"/>
                    <a:pt x="164" y="189"/>
                  </a:cubicBezTo>
                  <a:lnTo>
                    <a:pt x="113" y="114"/>
                  </a:lnTo>
                  <a:close/>
                  <a:moveTo>
                    <a:pt x="38" y="84"/>
                  </a:moveTo>
                  <a:cubicBezTo>
                    <a:pt x="38" y="35"/>
                    <a:pt x="38" y="35"/>
                    <a:pt x="38" y="35"/>
                  </a:cubicBezTo>
                  <a:cubicBezTo>
                    <a:pt x="85" y="35"/>
                    <a:pt x="85" y="35"/>
                    <a:pt x="85" y="35"/>
                  </a:cubicBezTo>
                  <a:cubicBezTo>
                    <a:pt x="98" y="35"/>
                    <a:pt x="118" y="39"/>
                    <a:pt x="118" y="60"/>
                  </a:cubicBezTo>
                  <a:cubicBezTo>
                    <a:pt x="118" y="70"/>
                    <a:pt x="114" y="84"/>
                    <a:pt x="77" y="84"/>
                  </a:cubicBezTo>
                  <a:lnTo>
                    <a:pt x="38" y="8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0"/>
            <p:cNvSpPr>
              <a:spLocks/>
            </p:cNvSpPr>
            <p:nvPr/>
          </p:nvSpPr>
          <p:spPr bwMode="auto">
            <a:xfrm>
              <a:off x="2276475" y="3063875"/>
              <a:ext cx="142875" cy="719138"/>
            </a:xfrm>
            <a:custGeom>
              <a:avLst/>
              <a:gdLst/>
              <a:ahLst/>
              <a:cxnLst>
                <a:cxn ang="0">
                  <a:pos x="0" y="189"/>
                </a:cxn>
                <a:cxn ang="0">
                  <a:pos x="38" y="189"/>
                </a:cxn>
                <a:cxn ang="0">
                  <a:pos x="38" y="13"/>
                </a:cxn>
                <a:cxn ang="0">
                  <a:pos x="25" y="0"/>
                </a:cxn>
                <a:cxn ang="0">
                  <a:pos x="13" y="0"/>
                </a:cxn>
                <a:cxn ang="0">
                  <a:pos x="0" y="13"/>
                </a:cxn>
                <a:cxn ang="0">
                  <a:pos x="0" y="189"/>
                </a:cxn>
              </a:cxnLst>
              <a:rect l="0" t="0" r="r" b="b"/>
              <a:pathLst>
                <a:path w="38" h="189">
                  <a:moveTo>
                    <a:pt x="0" y="189"/>
                  </a:moveTo>
                  <a:cubicBezTo>
                    <a:pt x="38" y="189"/>
                    <a:pt x="38" y="189"/>
                    <a:pt x="38" y="189"/>
                  </a:cubicBezTo>
                  <a:cubicBezTo>
                    <a:pt x="38" y="13"/>
                    <a:pt x="38" y="13"/>
                    <a:pt x="38" y="13"/>
                  </a:cubicBezTo>
                  <a:cubicBezTo>
                    <a:pt x="38" y="6"/>
                    <a:pt x="32" y="0"/>
                    <a:pt x="25" y="0"/>
                  </a:cubicBezTo>
                  <a:cubicBezTo>
                    <a:pt x="13" y="0"/>
                    <a:pt x="13" y="0"/>
                    <a:pt x="13" y="0"/>
                  </a:cubicBezTo>
                  <a:cubicBezTo>
                    <a:pt x="6" y="0"/>
                    <a:pt x="0" y="6"/>
                    <a:pt x="0" y="13"/>
                  </a:cubicBezTo>
                  <a:lnTo>
                    <a:pt x="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1"/>
            <p:cNvSpPr>
              <a:spLocks/>
            </p:cNvSpPr>
            <p:nvPr/>
          </p:nvSpPr>
          <p:spPr bwMode="auto">
            <a:xfrm>
              <a:off x="4935538" y="3063875"/>
              <a:ext cx="654050" cy="719138"/>
            </a:xfrm>
            <a:custGeom>
              <a:avLst/>
              <a:gdLst/>
              <a:ahLst/>
              <a:cxnLst>
                <a:cxn ang="0">
                  <a:pos x="174" y="189"/>
                </a:cxn>
                <a:cxn ang="0">
                  <a:pos x="137" y="189"/>
                </a:cxn>
                <a:cxn ang="0">
                  <a:pos x="137" y="111"/>
                </a:cxn>
                <a:cxn ang="0">
                  <a:pos x="38" y="111"/>
                </a:cxn>
                <a:cxn ang="0">
                  <a:pos x="38" y="189"/>
                </a:cxn>
                <a:cxn ang="0">
                  <a:pos x="0" y="189"/>
                </a:cxn>
                <a:cxn ang="0">
                  <a:pos x="0" y="13"/>
                </a:cxn>
                <a:cxn ang="0">
                  <a:pos x="13" y="0"/>
                </a:cxn>
                <a:cxn ang="0">
                  <a:pos x="25" y="0"/>
                </a:cxn>
                <a:cxn ang="0">
                  <a:pos x="38" y="13"/>
                </a:cxn>
                <a:cxn ang="0">
                  <a:pos x="38" y="76"/>
                </a:cxn>
                <a:cxn ang="0">
                  <a:pos x="137" y="76"/>
                </a:cxn>
                <a:cxn ang="0">
                  <a:pos x="137" y="13"/>
                </a:cxn>
                <a:cxn ang="0">
                  <a:pos x="149" y="0"/>
                </a:cxn>
                <a:cxn ang="0">
                  <a:pos x="162" y="0"/>
                </a:cxn>
                <a:cxn ang="0">
                  <a:pos x="174" y="13"/>
                </a:cxn>
                <a:cxn ang="0">
                  <a:pos x="174" y="189"/>
                </a:cxn>
              </a:cxnLst>
              <a:rect l="0" t="0" r="r" b="b"/>
              <a:pathLst>
                <a:path w="174" h="189">
                  <a:moveTo>
                    <a:pt x="174" y="189"/>
                  </a:moveTo>
                  <a:cubicBezTo>
                    <a:pt x="137" y="189"/>
                    <a:pt x="137" y="189"/>
                    <a:pt x="137" y="189"/>
                  </a:cubicBezTo>
                  <a:cubicBezTo>
                    <a:pt x="137" y="111"/>
                    <a:pt x="137" y="111"/>
                    <a:pt x="137" y="111"/>
                  </a:cubicBezTo>
                  <a:cubicBezTo>
                    <a:pt x="38" y="111"/>
                    <a:pt x="38" y="111"/>
                    <a:pt x="38" y="111"/>
                  </a:cubicBezTo>
                  <a:cubicBezTo>
                    <a:pt x="38" y="189"/>
                    <a:pt x="38" y="189"/>
                    <a:pt x="38" y="189"/>
                  </a:cubicBezTo>
                  <a:cubicBezTo>
                    <a:pt x="0" y="189"/>
                    <a:pt x="0" y="189"/>
                    <a:pt x="0" y="189"/>
                  </a:cubicBezTo>
                  <a:cubicBezTo>
                    <a:pt x="0" y="13"/>
                    <a:pt x="0" y="13"/>
                    <a:pt x="0" y="13"/>
                  </a:cubicBezTo>
                  <a:cubicBezTo>
                    <a:pt x="0" y="6"/>
                    <a:pt x="6" y="0"/>
                    <a:pt x="13" y="0"/>
                  </a:cubicBezTo>
                  <a:cubicBezTo>
                    <a:pt x="25" y="0"/>
                    <a:pt x="25" y="0"/>
                    <a:pt x="25" y="0"/>
                  </a:cubicBezTo>
                  <a:cubicBezTo>
                    <a:pt x="32" y="0"/>
                    <a:pt x="38" y="6"/>
                    <a:pt x="38" y="13"/>
                  </a:cubicBezTo>
                  <a:cubicBezTo>
                    <a:pt x="38" y="76"/>
                    <a:pt x="38" y="76"/>
                    <a:pt x="38" y="76"/>
                  </a:cubicBezTo>
                  <a:cubicBezTo>
                    <a:pt x="137" y="76"/>
                    <a:pt x="137" y="76"/>
                    <a:pt x="137" y="76"/>
                  </a:cubicBezTo>
                  <a:cubicBezTo>
                    <a:pt x="137" y="13"/>
                    <a:pt x="137" y="13"/>
                    <a:pt x="137" y="13"/>
                  </a:cubicBezTo>
                  <a:cubicBezTo>
                    <a:pt x="137" y="6"/>
                    <a:pt x="142" y="0"/>
                    <a:pt x="149" y="0"/>
                  </a:cubicBezTo>
                  <a:cubicBezTo>
                    <a:pt x="162" y="0"/>
                    <a:pt x="162" y="0"/>
                    <a:pt x="162" y="0"/>
                  </a:cubicBezTo>
                  <a:cubicBezTo>
                    <a:pt x="169" y="0"/>
                    <a:pt x="174" y="6"/>
                    <a:pt x="174" y="13"/>
                  </a:cubicBezTo>
                  <a:lnTo>
                    <a:pt x="17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2"/>
            <p:cNvSpPr>
              <a:spLocks/>
            </p:cNvSpPr>
            <p:nvPr/>
          </p:nvSpPr>
          <p:spPr bwMode="auto">
            <a:xfrm>
              <a:off x="4203700" y="3060700"/>
              <a:ext cx="604838" cy="730250"/>
            </a:xfrm>
            <a:custGeom>
              <a:avLst/>
              <a:gdLst/>
              <a:ahLst/>
              <a:cxnLst>
                <a:cxn ang="0">
                  <a:pos x="90" y="78"/>
                </a:cxn>
                <a:cxn ang="0">
                  <a:pos x="46" y="56"/>
                </a:cxn>
                <a:cxn ang="0">
                  <a:pos x="83" y="36"/>
                </a:cxn>
                <a:cxn ang="0">
                  <a:pos x="139" y="49"/>
                </a:cxn>
                <a:cxn ang="0">
                  <a:pos x="140" y="49"/>
                </a:cxn>
                <a:cxn ang="0">
                  <a:pos x="145" y="47"/>
                </a:cxn>
                <a:cxn ang="0">
                  <a:pos x="156" y="25"/>
                </a:cxn>
                <a:cxn ang="0">
                  <a:pos x="156" y="23"/>
                </a:cxn>
                <a:cxn ang="0">
                  <a:pos x="153" y="18"/>
                </a:cxn>
                <a:cxn ang="0">
                  <a:pos x="152" y="17"/>
                </a:cxn>
                <a:cxn ang="0">
                  <a:pos x="81" y="0"/>
                </a:cxn>
                <a:cxn ang="0">
                  <a:pos x="7" y="57"/>
                </a:cxn>
                <a:cxn ang="0">
                  <a:pos x="25" y="96"/>
                </a:cxn>
                <a:cxn ang="0">
                  <a:pos x="80" y="113"/>
                </a:cxn>
                <a:cxn ang="0">
                  <a:pos x="122" y="133"/>
                </a:cxn>
                <a:cxn ang="0">
                  <a:pos x="78" y="157"/>
                </a:cxn>
                <a:cxn ang="0">
                  <a:pos x="22" y="142"/>
                </a:cxn>
                <a:cxn ang="0">
                  <a:pos x="18" y="139"/>
                </a:cxn>
                <a:cxn ang="0">
                  <a:pos x="15" y="143"/>
                </a:cxn>
                <a:cxn ang="0">
                  <a:pos x="2" y="166"/>
                </a:cxn>
                <a:cxn ang="0">
                  <a:pos x="0" y="170"/>
                </a:cxn>
                <a:cxn ang="0">
                  <a:pos x="4" y="172"/>
                </a:cxn>
                <a:cxn ang="0">
                  <a:pos x="77" y="192"/>
                </a:cxn>
                <a:cxn ang="0">
                  <a:pos x="161" y="132"/>
                </a:cxn>
                <a:cxn ang="0">
                  <a:pos x="90" y="78"/>
                </a:cxn>
              </a:cxnLst>
              <a:rect l="0" t="0" r="r" b="b"/>
              <a:pathLst>
                <a:path w="161" h="192">
                  <a:moveTo>
                    <a:pt x="90" y="78"/>
                  </a:moveTo>
                  <a:cubicBezTo>
                    <a:pt x="63" y="74"/>
                    <a:pt x="46" y="71"/>
                    <a:pt x="46" y="56"/>
                  </a:cubicBezTo>
                  <a:cubicBezTo>
                    <a:pt x="46" y="43"/>
                    <a:pt x="60" y="36"/>
                    <a:pt x="83" y="36"/>
                  </a:cubicBezTo>
                  <a:cubicBezTo>
                    <a:pt x="109" y="36"/>
                    <a:pt x="130" y="45"/>
                    <a:pt x="139" y="49"/>
                  </a:cubicBezTo>
                  <a:cubicBezTo>
                    <a:pt x="139" y="49"/>
                    <a:pt x="139" y="49"/>
                    <a:pt x="140" y="49"/>
                  </a:cubicBezTo>
                  <a:cubicBezTo>
                    <a:pt x="142" y="49"/>
                    <a:pt x="144" y="49"/>
                    <a:pt x="145" y="47"/>
                  </a:cubicBezTo>
                  <a:cubicBezTo>
                    <a:pt x="156" y="25"/>
                    <a:pt x="156" y="25"/>
                    <a:pt x="156" y="25"/>
                  </a:cubicBezTo>
                  <a:cubicBezTo>
                    <a:pt x="156" y="24"/>
                    <a:pt x="156" y="23"/>
                    <a:pt x="156" y="23"/>
                  </a:cubicBezTo>
                  <a:cubicBezTo>
                    <a:pt x="156" y="21"/>
                    <a:pt x="155" y="19"/>
                    <a:pt x="153" y="18"/>
                  </a:cubicBezTo>
                  <a:cubicBezTo>
                    <a:pt x="152" y="17"/>
                    <a:pt x="152" y="17"/>
                    <a:pt x="152" y="17"/>
                  </a:cubicBezTo>
                  <a:cubicBezTo>
                    <a:pt x="133" y="7"/>
                    <a:pt x="106" y="0"/>
                    <a:pt x="81" y="0"/>
                  </a:cubicBezTo>
                  <a:cubicBezTo>
                    <a:pt x="35" y="0"/>
                    <a:pt x="7" y="22"/>
                    <a:pt x="7" y="57"/>
                  </a:cubicBezTo>
                  <a:cubicBezTo>
                    <a:pt x="7" y="75"/>
                    <a:pt x="13" y="87"/>
                    <a:pt x="25" y="96"/>
                  </a:cubicBezTo>
                  <a:cubicBezTo>
                    <a:pt x="40" y="107"/>
                    <a:pt x="61" y="110"/>
                    <a:pt x="80" y="113"/>
                  </a:cubicBezTo>
                  <a:cubicBezTo>
                    <a:pt x="106" y="116"/>
                    <a:pt x="122" y="119"/>
                    <a:pt x="122" y="133"/>
                  </a:cubicBezTo>
                  <a:cubicBezTo>
                    <a:pt x="122" y="155"/>
                    <a:pt x="91" y="157"/>
                    <a:pt x="78" y="157"/>
                  </a:cubicBezTo>
                  <a:cubicBezTo>
                    <a:pt x="57" y="157"/>
                    <a:pt x="38" y="152"/>
                    <a:pt x="22" y="142"/>
                  </a:cubicBezTo>
                  <a:cubicBezTo>
                    <a:pt x="18" y="139"/>
                    <a:pt x="18" y="139"/>
                    <a:pt x="18" y="139"/>
                  </a:cubicBezTo>
                  <a:cubicBezTo>
                    <a:pt x="15" y="143"/>
                    <a:pt x="15" y="143"/>
                    <a:pt x="15" y="143"/>
                  </a:cubicBezTo>
                  <a:cubicBezTo>
                    <a:pt x="2" y="166"/>
                    <a:pt x="2" y="166"/>
                    <a:pt x="2" y="166"/>
                  </a:cubicBezTo>
                  <a:cubicBezTo>
                    <a:pt x="0" y="170"/>
                    <a:pt x="0" y="170"/>
                    <a:pt x="0" y="170"/>
                  </a:cubicBezTo>
                  <a:cubicBezTo>
                    <a:pt x="4" y="172"/>
                    <a:pt x="4" y="172"/>
                    <a:pt x="4" y="172"/>
                  </a:cubicBezTo>
                  <a:cubicBezTo>
                    <a:pt x="18" y="181"/>
                    <a:pt x="42" y="192"/>
                    <a:pt x="77" y="192"/>
                  </a:cubicBezTo>
                  <a:cubicBezTo>
                    <a:pt x="128" y="192"/>
                    <a:pt x="161" y="169"/>
                    <a:pt x="161" y="132"/>
                  </a:cubicBezTo>
                  <a:cubicBezTo>
                    <a:pt x="161" y="88"/>
                    <a:pt x="122" y="82"/>
                    <a:pt x="90" y="7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3"/>
            <p:cNvSpPr>
              <a:spLocks/>
            </p:cNvSpPr>
            <p:nvPr/>
          </p:nvSpPr>
          <p:spPr bwMode="auto">
            <a:xfrm>
              <a:off x="7294563" y="3063875"/>
              <a:ext cx="522288" cy="719138"/>
            </a:xfrm>
            <a:custGeom>
              <a:avLst/>
              <a:gdLst/>
              <a:ahLst/>
              <a:cxnLst>
                <a:cxn ang="0">
                  <a:pos x="128" y="104"/>
                </a:cxn>
                <a:cxn ang="0">
                  <a:pos x="121" y="111"/>
                </a:cxn>
                <a:cxn ang="0">
                  <a:pos x="38" y="111"/>
                </a:cxn>
                <a:cxn ang="0">
                  <a:pos x="38" y="154"/>
                </a:cxn>
                <a:cxn ang="0">
                  <a:pos x="139" y="154"/>
                </a:cxn>
                <a:cxn ang="0">
                  <a:pos x="139" y="189"/>
                </a:cxn>
                <a:cxn ang="0">
                  <a:pos x="0" y="189"/>
                </a:cxn>
                <a:cxn ang="0">
                  <a:pos x="0" y="19"/>
                </a:cxn>
                <a:cxn ang="0">
                  <a:pos x="19" y="0"/>
                </a:cxn>
                <a:cxn ang="0">
                  <a:pos x="130" y="0"/>
                </a:cxn>
                <a:cxn ang="0">
                  <a:pos x="137" y="7"/>
                </a:cxn>
                <a:cxn ang="0">
                  <a:pos x="137" y="28"/>
                </a:cxn>
                <a:cxn ang="0">
                  <a:pos x="130" y="35"/>
                </a:cxn>
                <a:cxn ang="0">
                  <a:pos x="38" y="35"/>
                </a:cxn>
                <a:cxn ang="0">
                  <a:pos x="38" y="76"/>
                </a:cxn>
                <a:cxn ang="0">
                  <a:pos x="121" y="76"/>
                </a:cxn>
                <a:cxn ang="0">
                  <a:pos x="128" y="83"/>
                </a:cxn>
                <a:cxn ang="0">
                  <a:pos x="128" y="104"/>
                </a:cxn>
              </a:cxnLst>
              <a:rect l="0" t="0" r="r" b="b"/>
              <a:pathLst>
                <a:path w="139" h="189">
                  <a:moveTo>
                    <a:pt x="128" y="104"/>
                  </a:moveTo>
                  <a:cubicBezTo>
                    <a:pt x="128" y="108"/>
                    <a:pt x="124" y="111"/>
                    <a:pt x="121" y="111"/>
                  </a:cubicBezTo>
                  <a:cubicBezTo>
                    <a:pt x="38" y="111"/>
                    <a:pt x="38" y="111"/>
                    <a:pt x="38" y="111"/>
                  </a:cubicBezTo>
                  <a:cubicBezTo>
                    <a:pt x="38" y="154"/>
                    <a:pt x="38" y="154"/>
                    <a:pt x="38" y="154"/>
                  </a:cubicBezTo>
                  <a:cubicBezTo>
                    <a:pt x="139" y="154"/>
                    <a:pt x="139" y="154"/>
                    <a:pt x="139" y="154"/>
                  </a:cubicBezTo>
                  <a:cubicBezTo>
                    <a:pt x="139" y="189"/>
                    <a:pt x="139" y="189"/>
                    <a:pt x="139" y="189"/>
                  </a:cubicBezTo>
                  <a:cubicBezTo>
                    <a:pt x="0" y="189"/>
                    <a:pt x="0" y="189"/>
                    <a:pt x="0" y="189"/>
                  </a:cubicBezTo>
                  <a:cubicBezTo>
                    <a:pt x="0" y="19"/>
                    <a:pt x="0" y="19"/>
                    <a:pt x="0" y="19"/>
                  </a:cubicBezTo>
                  <a:cubicBezTo>
                    <a:pt x="0" y="9"/>
                    <a:pt x="9" y="0"/>
                    <a:pt x="19" y="0"/>
                  </a:cubicBezTo>
                  <a:cubicBezTo>
                    <a:pt x="130" y="0"/>
                    <a:pt x="130" y="0"/>
                    <a:pt x="130" y="0"/>
                  </a:cubicBezTo>
                  <a:cubicBezTo>
                    <a:pt x="134" y="0"/>
                    <a:pt x="137" y="3"/>
                    <a:pt x="137" y="7"/>
                  </a:cubicBezTo>
                  <a:cubicBezTo>
                    <a:pt x="137" y="28"/>
                    <a:pt x="137" y="28"/>
                    <a:pt x="137" y="28"/>
                  </a:cubicBezTo>
                  <a:cubicBezTo>
                    <a:pt x="137" y="33"/>
                    <a:pt x="134" y="35"/>
                    <a:pt x="130" y="35"/>
                  </a:cubicBezTo>
                  <a:cubicBezTo>
                    <a:pt x="38" y="35"/>
                    <a:pt x="38" y="35"/>
                    <a:pt x="38" y="35"/>
                  </a:cubicBezTo>
                  <a:cubicBezTo>
                    <a:pt x="38" y="76"/>
                    <a:pt x="38" y="76"/>
                    <a:pt x="38" y="76"/>
                  </a:cubicBezTo>
                  <a:cubicBezTo>
                    <a:pt x="121" y="76"/>
                    <a:pt x="121" y="76"/>
                    <a:pt x="121" y="76"/>
                  </a:cubicBezTo>
                  <a:cubicBezTo>
                    <a:pt x="124" y="76"/>
                    <a:pt x="128" y="78"/>
                    <a:pt x="128" y="83"/>
                  </a:cubicBezTo>
                  <a:lnTo>
                    <a:pt x="128" y="10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Placeholder 1"/>
          <p:cNvSpPr>
            <a:spLocks noGrp="1"/>
          </p:cNvSpPr>
          <p:nvPr>
            <p:ph type="title"/>
          </p:nvPr>
        </p:nvSpPr>
        <p:spPr>
          <a:xfrm>
            <a:off x="1344613" y="328706"/>
            <a:ext cx="5970588" cy="381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4614" y="1333500"/>
            <a:ext cx="7342187" cy="40005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6200000">
            <a:off x="354763" y="800939"/>
            <a:ext cx="570000" cy="365125"/>
          </a:xfrm>
          <a:prstGeom prst="rect">
            <a:avLst/>
          </a:prstGeom>
        </p:spPr>
        <p:txBody>
          <a:bodyPr vert="horz" lIns="0" tIns="0" rIns="0" bIns="0" rtlCol="0" anchor="ctr"/>
          <a:lstStyle>
            <a:lvl1pPr marL="0" algn="r" defTabSz="914400" rtl="0" eaLnBrk="1" latinLnBrk="0" hangingPunct="1">
              <a:defRPr lang="en-US" sz="850" b="0" kern="1200" smtClean="0">
                <a:solidFill>
                  <a:schemeClr val="tx1"/>
                </a:solidFill>
                <a:latin typeface="+mn-lt"/>
                <a:ea typeface="+mn-ea"/>
                <a:cs typeface="+mn-cs"/>
              </a:defRPr>
            </a:lvl1pPr>
          </a:lstStyle>
          <a:p>
            <a:fld id="{56AE3897-ECFF-4A61-B569-F1EFC326F1A9}" type="datetime1">
              <a:rPr lang="en-US" smtClean="0">
                <a:solidFill>
                  <a:srgbClr val="FFFFFF"/>
                </a:solidFill>
              </a:rPr>
              <a:pPr/>
              <a:t>6/11/2010</a:t>
            </a:fld>
            <a:endParaRPr dirty="0">
              <a:solidFill>
                <a:srgbClr val="FFFFFF"/>
              </a:solidFill>
            </a:endParaRPr>
          </a:p>
        </p:txBody>
      </p:sp>
      <p:sp>
        <p:nvSpPr>
          <p:cNvPr id="5" name="Footer Placeholder 4"/>
          <p:cNvSpPr>
            <a:spLocks noGrp="1"/>
          </p:cNvSpPr>
          <p:nvPr>
            <p:ph type="ftr" sz="quarter" idx="3"/>
          </p:nvPr>
        </p:nvSpPr>
        <p:spPr>
          <a:xfrm rot="16200000">
            <a:off x="-260237" y="2070027"/>
            <a:ext cx="1800000" cy="365125"/>
          </a:xfrm>
          <a:prstGeom prst="rect">
            <a:avLst/>
          </a:prstGeom>
        </p:spPr>
        <p:txBody>
          <a:bodyPr vert="horz" lIns="0" tIns="0" rIns="0" bIns="0" rtlCol="0" anchor="ctr"/>
          <a:lstStyle>
            <a:lvl1pPr algn="ctr">
              <a:defRPr sz="850" b="1">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rot="16200000">
            <a:off x="519763" y="318439"/>
            <a:ext cx="240000" cy="365125"/>
          </a:xfrm>
          <a:prstGeom prst="rect">
            <a:avLst/>
          </a:prstGeom>
        </p:spPr>
        <p:txBody>
          <a:bodyPr vert="horz" lIns="0" tIns="0" rIns="0" bIns="0" rtlCol="0" anchor="ctr"/>
          <a:lstStyle>
            <a:lvl1pPr marL="0" algn="r" defTabSz="914400" rtl="0" eaLnBrk="1" latinLnBrk="0" hangingPunct="1">
              <a:defRPr lang="en-US" sz="850" b="0" kern="1200" smtClean="0">
                <a:solidFill>
                  <a:schemeClr val="tx1"/>
                </a:solidFill>
                <a:latin typeface="+mn-lt"/>
                <a:ea typeface="+mn-ea"/>
                <a:cs typeface="+mn-cs"/>
              </a:defRPr>
            </a:lvl1pPr>
          </a:lstStyle>
          <a:p>
            <a:fld id="{DF28FB93-0A08-4E7D-8E63-9EFA29F1E093}" type="slidenum">
              <a:rPr>
                <a:solidFill>
                  <a:srgbClr val="FFFFFF"/>
                </a:solidFill>
              </a:rPr>
              <a:pPr/>
              <a:t>‹#›</a:t>
            </a:fld>
            <a:endParaRPr>
              <a:solidFill>
                <a:srgbClr val="FFFFFF"/>
              </a:solidFill>
            </a:endParaRPr>
          </a:p>
        </p:txBody>
      </p:sp>
      <p:cxnSp>
        <p:nvCxnSpPr>
          <p:cNvPr id="8" name="Straight Connector 7"/>
          <p:cNvCxnSpPr/>
          <p:nvPr/>
        </p:nvCxnSpPr>
        <p:spPr>
          <a:xfrm rot="5400000">
            <a:off x="-1602008" y="2856706"/>
            <a:ext cx="4953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8" descr="logo 1200.png"/>
          <p:cNvPicPr>
            <a:picLocks noChangeAspect="1"/>
          </p:cNvPicPr>
          <p:nvPr/>
        </p:nvPicPr>
        <p:blipFill>
          <a:blip r:embed="rId33" cstate="print"/>
          <a:stretch>
            <a:fillRect/>
          </a:stretch>
        </p:blipFill>
        <p:spPr>
          <a:xfrm>
            <a:off x="439203" y="4395000"/>
            <a:ext cx="359561" cy="300000"/>
          </a:xfrm>
          <a:prstGeom prst="rect">
            <a:avLst/>
          </a:prstGeom>
        </p:spPr>
      </p:pic>
    </p:spTree>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896" r:id="rId25"/>
    <p:sldLayoutId id="2147483897" r:id="rId26"/>
    <p:sldLayoutId id="2147483898" r:id="rId27"/>
    <p:sldLayoutId id="2147483899" r:id="rId28"/>
    <p:sldLayoutId id="2147483900" r:id="rId29"/>
    <p:sldLayoutId id="2147483901" r:id="rId30"/>
    <p:sldLayoutId id="2147483902" r:id="rId31"/>
  </p:sldLayoutIdLst>
  <p:transition>
    <p:fade/>
  </p:transition>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800"/>
        </a:spcBef>
        <a:buFont typeface="Arial" pitchFamily="34" charset="0"/>
        <a:buNone/>
        <a:defRPr sz="1800" b="0" kern="1200">
          <a:solidFill>
            <a:schemeClr val="tx1"/>
          </a:solidFill>
          <a:latin typeface="+mn-lt"/>
          <a:ea typeface="+mn-ea"/>
          <a:cs typeface="+mn-cs"/>
        </a:defRPr>
      </a:lvl1pPr>
      <a:lvl2pPr marL="228600" indent="-174625" algn="l" defTabSz="914400" rtl="0" eaLnBrk="1" latinLnBrk="0" hangingPunct="1">
        <a:lnSpc>
          <a:spcPct val="110000"/>
        </a:lnSpc>
        <a:spcBef>
          <a:spcPts val="1000"/>
        </a:spcBef>
        <a:buFont typeface="Arial" pitchFamily="34" charset="0"/>
        <a:buChar char="•"/>
        <a:defRPr sz="1800" kern="1200">
          <a:solidFill>
            <a:schemeClr val="tx1"/>
          </a:solidFill>
          <a:latin typeface="+mn-lt"/>
          <a:ea typeface="+mn-ea"/>
          <a:cs typeface="+mn-cs"/>
        </a:defRPr>
      </a:lvl2pPr>
      <a:lvl3pPr marL="457200" indent="-174625" algn="l" defTabSz="914400" rtl="0" eaLnBrk="1" latinLnBrk="0" hangingPunct="1">
        <a:lnSpc>
          <a:spcPct val="110000"/>
        </a:lnSpc>
        <a:spcBef>
          <a:spcPts val="1000"/>
        </a:spcBef>
        <a:buFont typeface="Arial" pitchFamily="34" charset="0"/>
        <a:buChar char="•"/>
        <a:defRPr sz="1800" kern="1200">
          <a:solidFill>
            <a:schemeClr val="tx1"/>
          </a:solidFill>
          <a:latin typeface="+mn-lt"/>
          <a:ea typeface="+mn-ea"/>
          <a:cs typeface="+mn-cs"/>
        </a:defRPr>
      </a:lvl3pPr>
      <a:lvl4pPr marL="685800" indent="-174625" algn="l" defTabSz="914400" rtl="0" eaLnBrk="1" latinLnBrk="0" hangingPunct="1">
        <a:lnSpc>
          <a:spcPct val="110000"/>
        </a:lnSpc>
        <a:spcBef>
          <a:spcPts val="1000"/>
        </a:spcBef>
        <a:buFont typeface="Arial" pitchFamily="34" charset="0"/>
        <a:buChar char="•"/>
        <a:defRPr sz="1600" kern="1200">
          <a:solidFill>
            <a:schemeClr val="tx1"/>
          </a:solidFill>
          <a:latin typeface="+mn-lt"/>
          <a:ea typeface="+mn-ea"/>
          <a:cs typeface="+mn-cs"/>
        </a:defRPr>
      </a:lvl4pPr>
      <a:lvl5pPr marL="900113" indent="-174625" algn="l" defTabSz="914400" rtl="0" eaLnBrk="1" latinLnBrk="0" hangingPunct="1">
        <a:lnSpc>
          <a:spcPct val="110000"/>
        </a:lnSpc>
        <a:spcBef>
          <a:spcPts val="1000"/>
        </a:spcBef>
        <a:buFont typeface="Arial" pitchFamily="34" charset="0"/>
        <a:buChar char="•"/>
        <a:defRPr sz="1600" kern="1200">
          <a:solidFill>
            <a:schemeClr val="tx1"/>
          </a:solidFill>
          <a:latin typeface="+mn-lt"/>
          <a:ea typeface="+mn-ea"/>
          <a:cs typeface="+mn-cs"/>
        </a:defRPr>
      </a:lvl5pPr>
      <a:lvl6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6pPr>
      <a:lvl7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7pPr>
      <a:lvl8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8pPr>
      <a:lvl9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13"/>
          <p:cNvGrpSpPr>
            <a:grpSpLocks noChangeAspect="1"/>
          </p:cNvGrpSpPr>
          <p:nvPr/>
        </p:nvGrpSpPr>
        <p:grpSpPr>
          <a:xfrm rot="16200000">
            <a:off x="327010" y="4988063"/>
            <a:ext cx="609600" cy="82274"/>
            <a:chOff x="1323975" y="3060700"/>
            <a:chExt cx="6492876" cy="730250"/>
          </a:xfrm>
        </p:grpSpPr>
        <p:sp>
          <p:nvSpPr>
            <p:cNvPr id="15" name="Freeform 5"/>
            <p:cNvSpPr>
              <a:spLocks/>
            </p:cNvSpPr>
            <p:nvPr/>
          </p:nvSpPr>
          <p:spPr bwMode="auto">
            <a:xfrm>
              <a:off x="1323975" y="3063875"/>
              <a:ext cx="811213" cy="719138"/>
            </a:xfrm>
            <a:custGeom>
              <a:avLst/>
              <a:gdLst/>
              <a:ahLst/>
              <a:cxnLst>
                <a:cxn ang="0">
                  <a:pos x="216" y="189"/>
                </a:cxn>
                <a:cxn ang="0">
                  <a:pos x="178" y="189"/>
                </a:cxn>
                <a:cxn ang="0">
                  <a:pos x="178" y="67"/>
                </a:cxn>
                <a:cxn ang="0">
                  <a:pos x="113" y="146"/>
                </a:cxn>
                <a:cxn ang="0">
                  <a:pos x="103" y="146"/>
                </a:cxn>
                <a:cxn ang="0">
                  <a:pos x="38" y="67"/>
                </a:cxn>
                <a:cxn ang="0">
                  <a:pos x="38" y="189"/>
                </a:cxn>
                <a:cxn ang="0">
                  <a:pos x="0" y="189"/>
                </a:cxn>
                <a:cxn ang="0">
                  <a:pos x="0" y="21"/>
                </a:cxn>
                <a:cxn ang="0">
                  <a:pos x="20" y="0"/>
                </a:cxn>
                <a:cxn ang="0">
                  <a:pos x="20" y="0"/>
                </a:cxn>
                <a:cxn ang="0">
                  <a:pos x="38" y="10"/>
                </a:cxn>
                <a:cxn ang="0">
                  <a:pos x="108" y="95"/>
                </a:cxn>
                <a:cxn ang="0">
                  <a:pos x="182" y="7"/>
                </a:cxn>
                <a:cxn ang="0">
                  <a:pos x="196" y="0"/>
                </a:cxn>
                <a:cxn ang="0">
                  <a:pos x="196" y="0"/>
                </a:cxn>
                <a:cxn ang="0">
                  <a:pos x="216" y="20"/>
                </a:cxn>
                <a:cxn ang="0">
                  <a:pos x="216" y="189"/>
                </a:cxn>
              </a:cxnLst>
              <a:rect l="0" t="0" r="r" b="b"/>
              <a:pathLst>
                <a:path w="216" h="189">
                  <a:moveTo>
                    <a:pt x="216" y="189"/>
                  </a:moveTo>
                  <a:cubicBezTo>
                    <a:pt x="178" y="189"/>
                    <a:pt x="178" y="189"/>
                    <a:pt x="178" y="189"/>
                  </a:cubicBezTo>
                  <a:cubicBezTo>
                    <a:pt x="178" y="67"/>
                    <a:pt x="178" y="67"/>
                    <a:pt x="178" y="67"/>
                  </a:cubicBezTo>
                  <a:cubicBezTo>
                    <a:pt x="113" y="146"/>
                    <a:pt x="113" y="146"/>
                    <a:pt x="113" y="146"/>
                  </a:cubicBezTo>
                  <a:cubicBezTo>
                    <a:pt x="110" y="149"/>
                    <a:pt x="106" y="149"/>
                    <a:pt x="103" y="146"/>
                  </a:cubicBezTo>
                  <a:cubicBezTo>
                    <a:pt x="38" y="67"/>
                    <a:pt x="38" y="67"/>
                    <a:pt x="38" y="67"/>
                  </a:cubicBezTo>
                  <a:cubicBezTo>
                    <a:pt x="38" y="189"/>
                    <a:pt x="38" y="189"/>
                    <a:pt x="38" y="189"/>
                  </a:cubicBezTo>
                  <a:cubicBezTo>
                    <a:pt x="0" y="189"/>
                    <a:pt x="0" y="189"/>
                    <a:pt x="0" y="189"/>
                  </a:cubicBezTo>
                  <a:cubicBezTo>
                    <a:pt x="0" y="21"/>
                    <a:pt x="0" y="21"/>
                    <a:pt x="0" y="21"/>
                  </a:cubicBezTo>
                  <a:cubicBezTo>
                    <a:pt x="0" y="10"/>
                    <a:pt x="9" y="0"/>
                    <a:pt x="20" y="0"/>
                  </a:cubicBezTo>
                  <a:cubicBezTo>
                    <a:pt x="20" y="0"/>
                    <a:pt x="20" y="0"/>
                    <a:pt x="20" y="0"/>
                  </a:cubicBezTo>
                  <a:cubicBezTo>
                    <a:pt x="28" y="0"/>
                    <a:pt x="32" y="4"/>
                    <a:pt x="38" y="10"/>
                  </a:cubicBezTo>
                  <a:cubicBezTo>
                    <a:pt x="108" y="95"/>
                    <a:pt x="108" y="95"/>
                    <a:pt x="108" y="95"/>
                  </a:cubicBezTo>
                  <a:cubicBezTo>
                    <a:pt x="182" y="7"/>
                    <a:pt x="182" y="7"/>
                    <a:pt x="182" y="7"/>
                  </a:cubicBezTo>
                  <a:cubicBezTo>
                    <a:pt x="185" y="3"/>
                    <a:pt x="190" y="0"/>
                    <a:pt x="196" y="0"/>
                  </a:cubicBezTo>
                  <a:cubicBezTo>
                    <a:pt x="196" y="0"/>
                    <a:pt x="196" y="0"/>
                    <a:pt x="196" y="0"/>
                  </a:cubicBezTo>
                  <a:cubicBezTo>
                    <a:pt x="207" y="0"/>
                    <a:pt x="216" y="9"/>
                    <a:pt x="216" y="20"/>
                  </a:cubicBezTo>
                  <a:lnTo>
                    <a:pt x="216"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6"/>
            <p:cNvSpPr>
              <a:spLocks noEditPoints="1"/>
            </p:cNvSpPr>
            <p:nvPr/>
          </p:nvSpPr>
          <p:spPr bwMode="auto">
            <a:xfrm>
              <a:off x="5675313" y="3063875"/>
              <a:ext cx="811213" cy="719138"/>
            </a:xfrm>
            <a:custGeom>
              <a:avLst/>
              <a:gdLst/>
              <a:ahLst/>
              <a:cxnLst>
                <a:cxn ang="0">
                  <a:pos x="0" y="189"/>
                </a:cxn>
                <a:cxn ang="0">
                  <a:pos x="42" y="189"/>
                </a:cxn>
                <a:cxn ang="0">
                  <a:pos x="66" y="138"/>
                </a:cxn>
                <a:cxn ang="0">
                  <a:pos x="148" y="138"/>
                </a:cxn>
                <a:cxn ang="0">
                  <a:pos x="174" y="189"/>
                </a:cxn>
                <a:cxn ang="0">
                  <a:pos x="216" y="189"/>
                </a:cxn>
                <a:cxn ang="0">
                  <a:pos x="124" y="9"/>
                </a:cxn>
                <a:cxn ang="0">
                  <a:pos x="106" y="0"/>
                </a:cxn>
                <a:cxn ang="0">
                  <a:pos x="106" y="0"/>
                </a:cxn>
                <a:cxn ang="0">
                  <a:pos x="89" y="9"/>
                </a:cxn>
                <a:cxn ang="0">
                  <a:pos x="0" y="189"/>
                </a:cxn>
                <a:cxn ang="0">
                  <a:pos x="106" y="55"/>
                </a:cxn>
                <a:cxn ang="0">
                  <a:pos x="133" y="108"/>
                </a:cxn>
                <a:cxn ang="0">
                  <a:pos x="81" y="108"/>
                </a:cxn>
                <a:cxn ang="0">
                  <a:pos x="106" y="55"/>
                </a:cxn>
              </a:cxnLst>
              <a:rect l="0" t="0" r="r" b="b"/>
              <a:pathLst>
                <a:path w="216" h="189">
                  <a:moveTo>
                    <a:pt x="0" y="189"/>
                  </a:moveTo>
                  <a:cubicBezTo>
                    <a:pt x="42" y="189"/>
                    <a:pt x="42" y="189"/>
                    <a:pt x="42" y="189"/>
                  </a:cubicBezTo>
                  <a:cubicBezTo>
                    <a:pt x="66" y="138"/>
                    <a:pt x="66" y="138"/>
                    <a:pt x="66" y="138"/>
                  </a:cubicBezTo>
                  <a:cubicBezTo>
                    <a:pt x="148" y="138"/>
                    <a:pt x="148" y="138"/>
                    <a:pt x="148" y="138"/>
                  </a:cubicBezTo>
                  <a:cubicBezTo>
                    <a:pt x="174" y="189"/>
                    <a:pt x="174" y="189"/>
                    <a:pt x="174" y="189"/>
                  </a:cubicBezTo>
                  <a:cubicBezTo>
                    <a:pt x="216" y="189"/>
                    <a:pt x="216" y="189"/>
                    <a:pt x="216" y="189"/>
                  </a:cubicBezTo>
                  <a:cubicBezTo>
                    <a:pt x="124" y="9"/>
                    <a:pt x="124" y="9"/>
                    <a:pt x="124" y="9"/>
                  </a:cubicBezTo>
                  <a:cubicBezTo>
                    <a:pt x="120" y="3"/>
                    <a:pt x="114" y="0"/>
                    <a:pt x="106" y="0"/>
                  </a:cubicBezTo>
                  <a:cubicBezTo>
                    <a:pt x="106" y="0"/>
                    <a:pt x="106" y="0"/>
                    <a:pt x="106" y="0"/>
                  </a:cubicBezTo>
                  <a:cubicBezTo>
                    <a:pt x="99" y="0"/>
                    <a:pt x="93" y="3"/>
                    <a:pt x="89" y="9"/>
                  </a:cubicBezTo>
                  <a:lnTo>
                    <a:pt x="0" y="189"/>
                  </a:lnTo>
                  <a:close/>
                  <a:moveTo>
                    <a:pt x="106" y="55"/>
                  </a:moveTo>
                  <a:cubicBezTo>
                    <a:pt x="133" y="108"/>
                    <a:pt x="133" y="108"/>
                    <a:pt x="133" y="108"/>
                  </a:cubicBezTo>
                  <a:cubicBezTo>
                    <a:pt x="81" y="108"/>
                    <a:pt x="81" y="108"/>
                    <a:pt x="81" y="108"/>
                  </a:cubicBezTo>
                  <a:lnTo>
                    <a:pt x="106" y="5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7"/>
            <p:cNvSpPr>
              <a:spLocks/>
            </p:cNvSpPr>
            <p:nvPr/>
          </p:nvSpPr>
          <p:spPr bwMode="auto">
            <a:xfrm>
              <a:off x="2559050" y="3063875"/>
              <a:ext cx="712788" cy="719138"/>
            </a:xfrm>
            <a:custGeom>
              <a:avLst/>
              <a:gdLst/>
              <a:ahLst/>
              <a:cxnLst>
                <a:cxn ang="0">
                  <a:pos x="190" y="189"/>
                </a:cxn>
                <a:cxn ang="0">
                  <a:pos x="163" y="189"/>
                </a:cxn>
                <a:cxn ang="0">
                  <a:pos x="38" y="63"/>
                </a:cxn>
                <a:cxn ang="0">
                  <a:pos x="38" y="189"/>
                </a:cxn>
                <a:cxn ang="0">
                  <a:pos x="0" y="189"/>
                </a:cxn>
                <a:cxn ang="0">
                  <a:pos x="0" y="21"/>
                </a:cxn>
                <a:cxn ang="0">
                  <a:pos x="21" y="0"/>
                </a:cxn>
                <a:cxn ang="0">
                  <a:pos x="21" y="0"/>
                </a:cxn>
                <a:cxn ang="0">
                  <a:pos x="36" y="7"/>
                </a:cxn>
                <a:cxn ang="0">
                  <a:pos x="152" y="124"/>
                </a:cxn>
                <a:cxn ang="0">
                  <a:pos x="152" y="13"/>
                </a:cxn>
                <a:cxn ang="0">
                  <a:pos x="165" y="0"/>
                </a:cxn>
                <a:cxn ang="0">
                  <a:pos x="178" y="0"/>
                </a:cxn>
                <a:cxn ang="0">
                  <a:pos x="190" y="13"/>
                </a:cxn>
                <a:cxn ang="0">
                  <a:pos x="190" y="189"/>
                </a:cxn>
              </a:cxnLst>
              <a:rect l="0" t="0" r="r" b="b"/>
              <a:pathLst>
                <a:path w="190" h="189">
                  <a:moveTo>
                    <a:pt x="190" y="189"/>
                  </a:moveTo>
                  <a:cubicBezTo>
                    <a:pt x="163" y="189"/>
                    <a:pt x="163" y="189"/>
                    <a:pt x="163" y="189"/>
                  </a:cubicBezTo>
                  <a:cubicBezTo>
                    <a:pt x="38" y="63"/>
                    <a:pt x="38" y="63"/>
                    <a:pt x="38" y="63"/>
                  </a:cubicBezTo>
                  <a:cubicBezTo>
                    <a:pt x="38" y="189"/>
                    <a:pt x="38" y="189"/>
                    <a:pt x="38" y="189"/>
                  </a:cubicBezTo>
                  <a:cubicBezTo>
                    <a:pt x="0" y="189"/>
                    <a:pt x="0" y="189"/>
                    <a:pt x="0" y="189"/>
                  </a:cubicBezTo>
                  <a:cubicBezTo>
                    <a:pt x="0" y="21"/>
                    <a:pt x="0" y="21"/>
                    <a:pt x="0" y="21"/>
                  </a:cubicBezTo>
                  <a:cubicBezTo>
                    <a:pt x="0" y="10"/>
                    <a:pt x="9" y="0"/>
                    <a:pt x="21" y="0"/>
                  </a:cubicBezTo>
                  <a:cubicBezTo>
                    <a:pt x="21" y="0"/>
                    <a:pt x="21" y="0"/>
                    <a:pt x="21" y="0"/>
                  </a:cubicBezTo>
                  <a:cubicBezTo>
                    <a:pt x="27" y="0"/>
                    <a:pt x="32" y="3"/>
                    <a:pt x="36" y="7"/>
                  </a:cubicBezTo>
                  <a:cubicBezTo>
                    <a:pt x="152" y="124"/>
                    <a:pt x="152" y="124"/>
                    <a:pt x="152" y="124"/>
                  </a:cubicBezTo>
                  <a:cubicBezTo>
                    <a:pt x="152" y="13"/>
                    <a:pt x="152" y="13"/>
                    <a:pt x="152" y="13"/>
                  </a:cubicBezTo>
                  <a:cubicBezTo>
                    <a:pt x="152" y="6"/>
                    <a:pt x="158" y="0"/>
                    <a:pt x="165" y="0"/>
                  </a:cubicBezTo>
                  <a:cubicBezTo>
                    <a:pt x="178" y="0"/>
                    <a:pt x="178" y="0"/>
                    <a:pt x="178" y="0"/>
                  </a:cubicBezTo>
                  <a:cubicBezTo>
                    <a:pt x="185" y="0"/>
                    <a:pt x="190" y="6"/>
                    <a:pt x="190" y="13"/>
                  </a:cubicBezTo>
                  <a:lnTo>
                    <a:pt x="19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8"/>
            <p:cNvSpPr>
              <a:spLocks noEditPoints="1"/>
            </p:cNvSpPr>
            <p:nvPr/>
          </p:nvSpPr>
          <p:spPr bwMode="auto">
            <a:xfrm>
              <a:off x="3414713" y="3063875"/>
              <a:ext cx="709613" cy="719138"/>
            </a:xfrm>
            <a:custGeom>
              <a:avLst/>
              <a:gdLst/>
              <a:ahLst/>
              <a:cxnLst>
                <a:cxn ang="0">
                  <a:pos x="117" y="5"/>
                </a:cxn>
                <a:cxn ang="0">
                  <a:pos x="72" y="0"/>
                </a:cxn>
                <a:cxn ang="0">
                  <a:pos x="19" y="0"/>
                </a:cxn>
                <a:cxn ang="0">
                  <a:pos x="0" y="19"/>
                </a:cxn>
                <a:cxn ang="0">
                  <a:pos x="0" y="189"/>
                </a:cxn>
                <a:cxn ang="0">
                  <a:pos x="62" y="189"/>
                </a:cxn>
                <a:cxn ang="0">
                  <a:pos x="115" y="183"/>
                </a:cxn>
                <a:cxn ang="0">
                  <a:pos x="189" y="92"/>
                </a:cxn>
                <a:cxn ang="0">
                  <a:pos x="117" y="5"/>
                </a:cxn>
                <a:cxn ang="0">
                  <a:pos x="105" y="149"/>
                </a:cxn>
                <a:cxn ang="0">
                  <a:pos x="62" y="154"/>
                </a:cxn>
                <a:cxn ang="0">
                  <a:pos x="62" y="154"/>
                </a:cxn>
                <a:cxn ang="0">
                  <a:pos x="38" y="154"/>
                </a:cxn>
                <a:cxn ang="0">
                  <a:pos x="38" y="154"/>
                </a:cxn>
                <a:cxn ang="0">
                  <a:pos x="38" y="35"/>
                </a:cxn>
                <a:cxn ang="0">
                  <a:pos x="38" y="35"/>
                </a:cxn>
                <a:cxn ang="0">
                  <a:pos x="68" y="35"/>
                </a:cxn>
                <a:cxn ang="0">
                  <a:pos x="68" y="35"/>
                </a:cxn>
                <a:cxn ang="0">
                  <a:pos x="107" y="39"/>
                </a:cxn>
                <a:cxn ang="0">
                  <a:pos x="150" y="92"/>
                </a:cxn>
                <a:cxn ang="0">
                  <a:pos x="105" y="149"/>
                </a:cxn>
              </a:cxnLst>
              <a:rect l="0" t="0" r="r" b="b"/>
              <a:pathLst>
                <a:path w="189" h="189">
                  <a:moveTo>
                    <a:pt x="117" y="5"/>
                  </a:moveTo>
                  <a:cubicBezTo>
                    <a:pt x="104" y="2"/>
                    <a:pt x="89" y="0"/>
                    <a:pt x="72" y="0"/>
                  </a:cubicBezTo>
                  <a:cubicBezTo>
                    <a:pt x="19" y="0"/>
                    <a:pt x="19" y="0"/>
                    <a:pt x="19" y="0"/>
                  </a:cubicBezTo>
                  <a:cubicBezTo>
                    <a:pt x="9" y="0"/>
                    <a:pt x="0" y="9"/>
                    <a:pt x="0" y="19"/>
                  </a:cubicBezTo>
                  <a:cubicBezTo>
                    <a:pt x="0" y="189"/>
                    <a:pt x="0" y="189"/>
                    <a:pt x="0" y="189"/>
                  </a:cubicBezTo>
                  <a:cubicBezTo>
                    <a:pt x="62" y="189"/>
                    <a:pt x="62" y="189"/>
                    <a:pt x="62" y="189"/>
                  </a:cubicBezTo>
                  <a:cubicBezTo>
                    <a:pt x="84" y="189"/>
                    <a:pt x="100" y="187"/>
                    <a:pt x="115" y="183"/>
                  </a:cubicBezTo>
                  <a:cubicBezTo>
                    <a:pt x="163" y="169"/>
                    <a:pt x="189" y="137"/>
                    <a:pt x="189" y="92"/>
                  </a:cubicBezTo>
                  <a:cubicBezTo>
                    <a:pt x="189" y="47"/>
                    <a:pt x="164" y="16"/>
                    <a:pt x="117" y="5"/>
                  </a:cubicBezTo>
                  <a:close/>
                  <a:moveTo>
                    <a:pt x="105" y="149"/>
                  </a:moveTo>
                  <a:cubicBezTo>
                    <a:pt x="94" y="152"/>
                    <a:pt x="79" y="154"/>
                    <a:pt x="62" y="154"/>
                  </a:cubicBezTo>
                  <a:cubicBezTo>
                    <a:pt x="62" y="154"/>
                    <a:pt x="62" y="154"/>
                    <a:pt x="62" y="154"/>
                  </a:cubicBezTo>
                  <a:cubicBezTo>
                    <a:pt x="38" y="154"/>
                    <a:pt x="38" y="154"/>
                    <a:pt x="38" y="154"/>
                  </a:cubicBezTo>
                  <a:cubicBezTo>
                    <a:pt x="38" y="154"/>
                    <a:pt x="38" y="154"/>
                    <a:pt x="38" y="154"/>
                  </a:cubicBezTo>
                  <a:cubicBezTo>
                    <a:pt x="38" y="35"/>
                    <a:pt x="38" y="35"/>
                    <a:pt x="38" y="35"/>
                  </a:cubicBezTo>
                  <a:cubicBezTo>
                    <a:pt x="38" y="35"/>
                    <a:pt x="38" y="35"/>
                    <a:pt x="38" y="35"/>
                  </a:cubicBezTo>
                  <a:cubicBezTo>
                    <a:pt x="68" y="35"/>
                    <a:pt x="68" y="35"/>
                    <a:pt x="68" y="35"/>
                  </a:cubicBezTo>
                  <a:cubicBezTo>
                    <a:pt x="68" y="35"/>
                    <a:pt x="68" y="35"/>
                    <a:pt x="68" y="35"/>
                  </a:cubicBezTo>
                  <a:cubicBezTo>
                    <a:pt x="86" y="35"/>
                    <a:pt x="97" y="36"/>
                    <a:pt x="107" y="39"/>
                  </a:cubicBezTo>
                  <a:cubicBezTo>
                    <a:pt x="136" y="47"/>
                    <a:pt x="150" y="64"/>
                    <a:pt x="150" y="92"/>
                  </a:cubicBezTo>
                  <a:cubicBezTo>
                    <a:pt x="150" y="121"/>
                    <a:pt x="135" y="140"/>
                    <a:pt x="105" y="149"/>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9"/>
            <p:cNvSpPr>
              <a:spLocks noEditPoints="1"/>
            </p:cNvSpPr>
            <p:nvPr/>
          </p:nvSpPr>
          <p:spPr bwMode="auto">
            <a:xfrm>
              <a:off x="6577013" y="3063875"/>
              <a:ext cx="615950" cy="719138"/>
            </a:xfrm>
            <a:custGeom>
              <a:avLst/>
              <a:gdLst/>
              <a:ahLst/>
              <a:cxnLst>
                <a:cxn ang="0">
                  <a:pos x="113" y="114"/>
                </a:cxn>
                <a:cxn ang="0">
                  <a:pos x="158" y="59"/>
                </a:cxn>
                <a:cxn ang="0">
                  <a:pos x="82" y="0"/>
                </a:cxn>
                <a:cxn ang="0">
                  <a:pos x="19" y="0"/>
                </a:cxn>
                <a:cxn ang="0">
                  <a:pos x="0" y="19"/>
                </a:cxn>
                <a:cxn ang="0">
                  <a:pos x="0" y="189"/>
                </a:cxn>
                <a:cxn ang="0">
                  <a:pos x="38" y="189"/>
                </a:cxn>
                <a:cxn ang="0">
                  <a:pos x="38" y="119"/>
                </a:cxn>
                <a:cxn ang="0">
                  <a:pos x="72" y="119"/>
                </a:cxn>
                <a:cxn ang="0">
                  <a:pos x="119" y="189"/>
                </a:cxn>
                <a:cxn ang="0">
                  <a:pos x="164" y="189"/>
                </a:cxn>
                <a:cxn ang="0">
                  <a:pos x="113" y="114"/>
                </a:cxn>
                <a:cxn ang="0">
                  <a:pos x="38" y="84"/>
                </a:cxn>
                <a:cxn ang="0">
                  <a:pos x="38" y="35"/>
                </a:cxn>
                <a:cxn ang="0">
                  <a:pos x="85" y="35"/>
                </a:cxn>
                <a:cxn ang="0">
                  <a:pos x="118" y="60"/>
                </a:cxn>
                <a:cxn ang="0">
                  <a:pos x="77" y="84"/>
                </a:cxn>
                <a:cxn ang="0">
                  <a:pos x="38" y="84"/>
                </a:cxn>
              </a:cxnLst>
              <a:rect l="0" t="0" r="r" b="b"/>
              <a:pathLst>
                <a:path w="164" h="189">
                  <a:moveTo>
                    <a:pt x="113" y="114"/>
                  </a:moveTo>
                  <a:cubicBezTo>
                    <a:pt x="142" y="106"/>
                    <a:pt x="158" y="87"/>
                    <a:pt x="158" y="59"/>
                  </a:cubicBezTo>
                  <a:cubicBezTo>
                    <a:pt x="158" y="23"/>
                    <a:pt x="129" y="0"/>
                    <a:pt x="82" y="0"/>
                  </a:cubicBezTo>
                  <a:cubicBezTo>
                    <a:pt x="19" y="0"/>
                    <a:pt x="19" y="0"/>
                    <a:pt x="19" y="0"/>
                  </a:cubicBezTo>
                  <a:cubicBezTo>
                    <a:pt x="8" y="0"/>
                    <a:pt x="0" y="9"/>
                    <a:pt x="0" y="19"/>
                  </a:cubicBezTo>
                  <a:cubicBezTo>
                    <a:pt x="0" y="189"/>
                    <a:pt x="0" y="189"/>
                    <a:pt x="0" y="189"/>
                  </a:cubicBezTo>
                  <a:cubicBezTo>
                    <a:pt x="38" y="189"/>
                    <a:pt x="38" y="189"/>
                    <a:pt x="38" y="189"/>
                  </a:cubicBezTo>
                  <a:cubicBezTo>
                    <a:pt x="38" y="119"/>
                    <a:pt x="38" y="119"/>
                    <a:pt x="38" y="119"/>
                  </a:cubicBezTo>
                  <a:cubicBezTo>
                    <a:pt x="72" y="119"/>
                    <a:pt x="72" y="119"/>
                    <a:pt x="72" y="119"/>
                  </a:cubicBezTo>
                  <a:cubicBezTo>
                    <a:pt x="119" y="189"/>
                    <a:pt x="119" y="189"/>
                    <a:pt x="119" y="189"/>
                  </a:cubicBezTo>
                  <a:cubicBezTo>
                    <a:pt x="164" y="189"/>
                    <a:pt x="164" y="189"/>
                    <a:pt x="164" y="189"/>
                  </a:cubicBezTo>
                  <a:lnTo>
                    <a:pt x="113" y="114"/>
                  </a:lnTo>
                  <a:close/>
                  <a:moveTo>
                    <a:pt x="38" y="84"/>
                  </a:moveTo>
                  <a:cubicBezTo>
                    <a:pt x="38" y="35"/>
                    <a:pt x="38" y="35"/>
                    <a:pt x="38" y="35"/>
                  </a:cubicBezTo>
                  <a:cubicBezTo>
                    <a:pt x="85" y="35"/>
                    <a:pt x="85" y="35"/>
                    <a:pt x="85" y="35"/>
                  </a:cubicBezTo>
                  <a:cubicBezTo>
                    <a:pt x="98" y="35"/>
                    <a:pt x="118" y="39"/>
                    <a:pt x="118" y="60"/>
                  </a:cubicBezTo>
                  <a:cubicBezTo>
                    <a:pt x="118" y="70"/>
                    <a:pt x="114" y="84"/>
                    <a:pt x="77" y="84"/>
                  </a:cubicBezTo>
                  <a:lnTo>
                    <a:pt x="38" y="8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0"/>
            <p:cNvSpPr>
              <a:spLocks/>
            </p:cNvSpPr>
            <p:nvPr/>
          </p:nvSpPr>
          <p:spPr bwMode="auto">
            <a:xfrm>
              <a:off x="2276475" y="3063875"/>
              <a:ext cx="142875" cy="719138"/>
            </a:xfrm>
            <a:custGeom>
              <a:avLst/>
              <a:gdLst/>
              <a:ahLst/>
              <a:cxnLst>
                <a:cxn ang="0">
                  <a:pos x="0" y="189"/>
                </a:cxn>
                <a:cxn ang="0">
                  <a:pos x="38" y="189"/>
                </a:cxn>
                <a:cxn ang="0">
                  <a:pos x="38" y="13"/>
                </a:cxn>
                <a:cxn ang="0">
                  <a:pos x="25" y="0"/>
                </a:cxn>
                <a:cxn ang="0">
                  <a:pos x="13" y="0"/>
                </a:cxn>
                <a:cxn ang="0">
                  <a:pos x="0" y="13"/>
                </a:cxn>
                <a:cxn ang="0">
                  <a:pos x="0" y="189"/>
                </a:cxn>
              </a:cxnLst>
              <a:rect l="0" t="0" r="r" b="b"/>
              <a:pathLst>
                <a:path w="38" h="189">
                  <a:moveTo>
                    <a:pt x="0" y="189"/>
                  </a:moveTo>
                  <a:cubicBezTo>
                    <a:pt x="38" y="189"/>
                    <a:pt x="38" y="189"/>
                    <a:pt x="38" y="189"/>
                  </a:cubicBezTo>
                  <a:cubicBezTo>
                    <a:pt x="38" y="13"/>
                    <a:pt x="38" y="13"/>
                    <a:pt x="38" y="13"/>
                  </a:cubicBezTo>
                  <a:cubicBezTo>
                    <a:pt x="38" y="6"/>
                    <a:pt x="32" y="0"/>
                    <a:pt x="25" y="0"/>
                  </a:cubicBezTo>
                  <a:cubicBezTo>
                    <a:pt x="13" y="0"/>
                    <a:pt x="13" y="0"/>
                    <a:pt x="13" y="0"/>
                  </a:cubicBezTo>
                  <a:cubicBezTo>
                    <a:pt x="6" y="0"/>
                    <a:pt x="0" y="6"/>
                    <a:pt x="0" y="13"/>
                  </a:cubicBezTo>
                  <a:lnTo>
                    <a:pt x="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1"/>
            <p:cNvSpPr>
              <a:spLocks/>
            </p:cNvSpPr>
            <p:nvPr/>
          </p:nvSpPr>
          <p:spPr bwMode="auto">
            <a:xfrm>
              <a:off x="4935538" y="3063875"/>
              <a:ext cx="654050" cy="719138"/>
            </a:xfrm>
            <a:custGeom>
              <a:avLst/>
              <a:gdLst/>
              <a:ahLst/>
              <a:cxnLst>
                <a:cxn ang="0">
                  <a:pos x="174" y="189"/>
                </a:cxn>
                <a:cxn ang="0">
                  <a:pos x="137" y="189"/>
                </a:cxn>
                <a:cxn ang="0">
                  <a:pos x="137" y="111"/>
                </a:cxn>
                <a:cxn ang="0">
                  <a:pos x="38" y="111"/>
                </a:cxn>
                <a:cxn ang="0">
                  <a:pos x="38" y="189"/>
                </a:cxn>
                <a:cxn ang="0">
                  <a:pos x="0" y="189"/>
                </a:cxn>
                <a:cxn ang="0">
                  <a:pos x="0" y="13"/>
                </a:cxn>
                <a:cxn ang="0">
                  <a:pos x="13" y="0"/>
                </a:cxn>
                <a:cxn ang="0">
                  <a:pos x="25" y="0"/>
                </a:cxn>
                <a:cxn ang="0">
                  <a:pos x="38" y="13"/>
                </a:cxn>
                <a:cxn ang="0">
                  <a:pos x="38" y="76"/>
                </a:cxn>
                <a:cxn ang="0">
                  <a:pos x="137" y="76"/>
                </a:cxn>
                <a:cxn ang="0">
                  <a:pos x="137" y="13"/>
                </a:cxn>
                <a:cxn ang="0">
                  <a:pos x="149" y="0"/>
                </a:cxn>
                <a:cxn ang="0">
                  <a:pos x="162" y="0"/>
                </a:cxn>
                <a:cxn ang="0">
                  <a:pos x="174" y="13"/>
                </a:cxn>
                <a:cxn ang="0">
                  <a:pos x="174" y="189"/>
                </a:cxn>
              </a:cxnLst>
              <a:rect l="0" t="0" r="r" b="b"/>
              <a:pathLst>
                <a:path w="174" h="189">
                  <a:moveTo>
                    <a:pt x="174" y="189"/>
                  </a:moveTo>
                  <a:cubicBezTo>
                    <a:pt x="137" y="189"/>
                    <a:pt x="137" y="189"/>
                    <a:pt x="137" y="189"/>
                  </a:cubicBezTo>
                  <a:cubicBezTo>
                    <a:pt x="137" y="111"/>
                    <a:pt x="137" y="111"/>
                    <a:pt x="137" y="111"/>
                  </a:cubicBezTo>
                  <a:cubicBezTo>
                    <a:pt x="38" y="111"/>
                    <a:pt x="38" y="111"/>
                    <a:pt x="38" y="111"/>
                  </a:cubicBezTo>
                  <a:cubicBezTo>
                    <a:pt x="38" y="189"/>
                    <a:pt x="38" y="189"/>
                    <a:pt x="38" y="189"/>
                  </a:cubicBezTo>
                  <a:cubicBezTo>
                    <a:pt x="0" y="189"/>
                    <a:pt x="0" y="189"/>
                    <a:pt x="0" y="189"/>
                  </a:cubicBezTo>
                  <a:cubicBezTo>
                    <a:pt x="0" y="13"/>
                    <a:pt x="0" y="13"/>
                    <a:pt x="0" y="13"/>
                  </a:cubicBezTo>
                  <a:cubicBezTo>
                    <a:pt x="0" y="6"/>
                    <a:pt x="6" y="0"/>
                    <a:pt x="13" y="0"/>
                  </a:cubicBezTo>
                  <a:cubicBezTo>
                    <a:pt x="25" y="0"/>
                    <a:pt x="25" y="0"/>
                    <a:pt x="25" y="0"/>
                  </a:cubicBezTo>
                  <a:cubicBezTo>
                    <a:pt x="32" y="0"/>
                    <a:pt x="38" y="6"/>
                    <a:pt x="38" y="13"/>
                  </a:cubicBezTo>
                  <a:cubicBezTo>
                    <a:pt x="38" y="76"/>
                    <a:pt x="38" y="76"/>
                    <a:pt x="38" y="76"/>
                  </a:cubicBezTo>
                  <a:cubicBezTo>
                    <a:pt x="137" y="76"/>
                    <a:pt x="137" y="76"/>
                    <a:pt x="137" y="76"/>
                  </a:cubicBezTo>
                  <a:cubicBezTo>
                    <a:pt x="137" y="13"/>
                    <a:pt x="137" y="13"/>
                    <a:pt x="137" y="13"/>
                  </a:cubicBezTo>
                  <a:cubicBezTo>
                    <a:pt x="137" y="6"/>
                    <a:pt x="142" y="0"/>
                    <a:pt x="149" y="0"/>
                  </a:cubicBezTo>
                  <a:cubicBezTo>
                    <a:pt x="162" y="0"/>
                    <a:pt x="162" y="0"/>
                    <a:pt x="162" y="0"/>
                  </a:cubicBezTo>
                  <a:cubicBezTo>
                    <a:pt x="169" y="0"/>
                    <a:pt x="174" y="6"/>
                    <a:pt x="174" y="13"/>
                  </a:cubicBezTo>
                  <a:lnTo>
                    <a:pt x="17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2"/>
            <p:cNvSpPr>
              <a:spLocks/>
            </p:cNvSpPr>
            <p:nvPr/>
          </p:nvSpPr>
          <p:spPr bwMode="auto">
            <a:xfrm>
              <a:off x="4203700" y="3060700"/>
              <a:ext cx="604838" cy="730250"/>
            </a:xfrm>
            <a:custGeom>
              <a:avLst/>
              <a:gdLst/>
              <a:ahLst/>
              <a:cxnLst>
                <a:cxn ang="0">
                  <a:pos x="90" y="78"/>
                </a:cxn>
                <a:cxn ang="0">
                  <a:pos x="46" y="56"/>
                </a:cxn>
                <a:cxn ang="0">
                  <a:pos x="83" y="36"/>
                </a:cxn>
                <a:cxn ang="0">
                  <a:pos x="139" y="49"/>
                </a:cxn>
                <a:cxn ang="0">
                  <a:pos x="140" y="49"/>
                </a:cxn>
                <a:cxn ang="0">
                  <a:pos x="145" y="47"/>
                </a:cxn>
                <a:cxn ang="0">
                  <a:pos x="156" y="25"/>
                </a:cxn>
                <a:cxn ang="0">
                  <a:pos x="156" y="23"/>
                </a:cxn>
                <a:cxn ang="0">
                  <a:pos x="153" y="18"/>
                </a:cxn>
                <a:cxn ang="0">
                  <a:pos x="152" y="17"/>
                </a:cxn>
                <a:cxn ang="0">
                  <a:pos x="81" y="0"/>
                </a:cxn>
                <a:cxn ang="0">
                  <a:pos x="7" y="57"/>
                </a:cxn>
                <a:cxn ang="0">
                  <a:pos x="25" y="96"/>
                </a:cxn>
                <a:cxn ang="0">
                  <a:pos x="80" y="113"/>
                </a:cxn>
                <a:cxn ang="0">
                  <a:pos x="122" y="133"/>
                </a:cxn>
                <a:cxn ang="0">
                  <a:pos x="78" y="157"/>
                </a:cxn>
                <a:cxn ang="0">
                  <a:pos x="22" y="142"/>
                </a:cxn>
                <a:cxn ang="0">
                  <a:pos x="18" y="139"/>
                </a:cxn>
                <a:cxn ang="0">
                  <a:pos x="15" y="143"/>
                </a:cxn>
                <a:cxn ang="0">
                  <a:pos x="2" y="166"/>
                </a:cxn>
                <a:cxn ang="0">
                  <a:pos x="0" y="170"/>
                </a:cxn>
                <a:cxn ang="0">
                  <a:pos x="4" y="172"/>
                </a:cxn>
                <a:cxn ang="0">
                  <a:pos x="77" y="192"/>
                </a:cxn>
                <a:cxn ang="0">
                  <a:pos x="161" y="132"/>
                </a:cxn>
                <a:cxn ang="0">
                  <a:pos x="90" y="78"/>
                </a:cxn>
              </a:cxnLst>
              <a:rect l="0" t="0" r="r" b="b"/>
              <a:pathLst>
                <a:path w="161" h="192">
                  <a:moveTo>
                    <a:pt x="90" y="78"/>
                  </a:moveTo>
                  <a:cubicBezTo>
                    <a:pt x="63" y="74"/>
                    <a:pt x="46" y="71"/>
                    <a:pt x="46" y="56"/>
                  </a:cubicBezTo>
                  <a:cubicBezTo>
                    <a:pt x="46" y="43"/>
                    <a:pt x="60" y="36"/>
                    <a:pt x="83" y="36"/>
                  </a:cubicBezTo>
                  <a:cubicBezTo>
                    <a:pt x="109" y="36"/>
                    <a:pt x="130" y="45"/>
                    <a:pt x="139" y="49"/>
                  </a:cubicBezTo>
                  <a:cubicBezTo>
                    <a:pt x="139" y="49"/>
                    <a:pt x="139" y="49"/>
                    <a:pt x="140" y="49"/>
                  </a:cubicBezTo>
                  <a:cubicBezTo>
                    <a:pt x="142" y="49"/>
                    <a:pt x="144" y="49"/>
                    <a:pt x="145" y="47"/>
                  </a:cubicBezTo>
                  <a:cubicBezTo>
                    <a:pt x="156" y="25"/>
                    <a:pt x="156" y="25"/>
                    <a:pt x="156" y="25"/>
                  </a:cubicBezTo>
                  <a:cubicBezTo>
                    <a:pt x="156" y="24"/>
                    <a:pt x="156" y="23"/>
                    <a:pt x="156" y="23"/>
                  </a:cubicBezTo>
                  <a:cubicBezTo>
                    <a:pt x="156" y="21"/>
                    <a:pt x="155" y="19"/>
                    <a:pt x="153" y="18"/>
                  </a:cubicBezTo>
                  <a:cubicBezTo>
                    <a:pt x="152" y="17"/>
                    <a:pt x="152" y="17"/>
                    <a:pt x="152" y="17"/>
                  </a:cubicBezTo>
                  <a:cubicBezTo>
                    <a:pt x="133" y="7"/>
                    <a:pt x="106" y="0"/>
                    <a:pt x="81" y="0"/>
                  </a:cubicBezTo>
                  <a:cubicBezTo>
                    <a:pt x="35" y="0"/>
                    <a:pt x="7" y="22"/>
                    <a:pt x="7" y="57"/>
                  </a:cubicBezTo>
                  <a:cubicBezTo>
                    <a:pt x="7" y="75"/>
                    <a:pt x="13" y="87"/>
                    <a:pt x="25" y="96"/>
                  </a:cubicBezTo>
                  <a:cubicBezTo>
                    <a:pt x="40" y="107"/>
                    <a:pt x="61" y="110"/>
                    <a:pt x="80" y="113"/>
                  </a:cubicBezTo>
                  <a:cubicBezTo>
                    <a:pt x="106" y="116"/>
                    <a:pt x="122" y="119"/>
                    <a:pt x="122" y="133"/>
                  </a:cubicBezTo>
                  <a:cubicBezTo>
                    <a:pt x="122" y="155"/>
                    <a:pt x="91" y="157"/>
                    <a:pt x="78" y="157"/>
                  </a:cubicBezTo>
                  <a:cubicBezTo>
                    <a:pt x="57" y="157"/>
                    <a:pt x="38" y="152"/>
                    <a:pt x="22" y="142"/>
                  </a:cubicBezTo>
                  <a:cubicBezTo>
                    <a:pt x="18" y="139"/>
                    <a:pt x="18" y="139"/>
                    <a:pt x="18" y="139"/>
                  </a:cubicBezTo>
                  <a:cubicBezTo>
                    <a:pt x="15" y="143"/>
                    <a:pt x="15" y="143"/>
                    <a:pt x="15" y="143"/>
                  </a:cubicBezTo>
                  <a:cubicBezTo>
                    <a:pt x="2" y="166"/>
                    <a:pt x="2" y="166"/>
                    <a:pt x="2" y="166"/>
                  </a:cubicBezTo>
                  <a:cubicBezTo>
                    <a:pt x="0" y="170"/>
                    <a:pt x="0" y="170"/>
                    <a:pt x="0" y="170"/>
                  </a:cubicBezTo>
                  <a:cubicBezTo>
                    <a:pt x="4" y="172"/>
                    <a:pt x="4" y="172"/>
                    <a:pt x="4" y="172"/>
                  </a:cubicBezTo>
                  <a:cubicBezTo>
                    <a:pt x="18" y="181"/>
                    <a:pt x="42" y="192"/>
                    <a:pt x="77" y="192"/>
                  </a:cubicBezTo>
                  <a:cubicBezTo>
                    <a:pt x="128" y="192"/>
                    <a:pt x="161" y="169"/>
                    <a:pt x="161" y="132"/>
                  </a:cubicBezTo>
                  <a:cubicBezTo>
                    <a:pt x="161" y="88"/>
                    <a:pt x="122" y="82"/>
                    <a:pt x="90" y="7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3"/>
            <p:cNvSpPr>
              <a:spLocks/>
            </p:cNvSpPr>
            <p:nvPr/>
          </p:nvSpPr>
          <p:spPr bwMode="auto">
            <a:xfrm>
              <a:off x="7294563" y="3063875"/>
              <a:ext cx="522288" cy="719138"/>
            </a:xfrm>
            <a:custGeom>
              <a:avLst/>
              <a:gdLst/>
              <a:ahLst/>
              <a:cxnLst>
                <a:cxn ang="0">
                  <a:pos x="128" y="104"/>
                </a:cxn>
                <a:cxn ang="0">
                  <a:pos x="121" y="111"/>
                </a:cxn>
                <a:cxn ang="0">
                  <a:pos x="38" y="111"/>
                </a:cxn>
                <a:cxn ang="0">
                  <a:pos x="38" y="154"/>
                </a:cxn>
                <a:cxn ang="0">
                  <a:pos x="139" y="154"/>
                </a:cxn>
                <a:cxn ang="0">
                  <a:pos x="139" y="189"/>
                </a:cxn>
                <a:cxn ang="0">
                  <a:pos x="0" y="189"/>
                </a:cxn>
                <a:cxn ang="0">
                  <a:pos x="0" y="19"/>
                </a:cxn>
                <a:cxn ang="0">
                  <a:pos x="19" y="0"/>
                </a:cxn>
                <a:cxn ang="0">
                  <a:pos x="130" y="0"/>
                </a:cxn>
                <a:cxn ang="0">
                  <a:pos x="137" y="7"/>
                </a:cxn>
                <a:cxn ang="0">
                  <a:pos x="137" y="28"/>
                </a:cxn>
                <a:cxn ang="0">
                  <a:pos x="130" y="35"/>
                </a:cxn>
                <a:cxn ang="0">
                  <a:pos x="38" y="35"/>
                </a:cxn>
                <a:cxn ang="0">
                  <a:pos x="38" y="76"/>
                </a:cxn>
                <a:cxn ang="0">
                  <a:pos x="121" y="76"/>
                </a:cxn>
                <a:cxn ang="0">
                  <a:pos x="128" y="83"/>
                </a:cxn>
                <a:cxn ang="0">
                  <a:pos x="128" y="104"/>
                </a:cxn>
              </a:cxnLst>
              <a:rect l="0" t="0" r="r" b="b"/>
              <a:pathLst>
                <a:path w="139" h="189">
                  <a:moveTo>
                    <a:pt x="128" y="104"/>
                  </a:moveTo>
                  <a:cubicBezTo>
                    <a:pt x="128" y="108"/>
                    <a:pt x="124" y="111"/>
                    <a:pt x="121" y="111"/>
                  </a:cubicBezTo>
                  <a:cubicBezTo>
                    <a:pt x="38" y="111"/>
                    <a:pt x="38" y="111"/>
                    <a:pt x="38" y="111"/>
                  </a:cubicBezTo>
                  <a:cubicBezTo>
                    <a:pt x="38" y="154"/>
                    <a:pt x="38" y="154"/>
                    <a:pt x="38" y="154"/>
                  </a:cubicBezTo>
                  <a:cubicBezTo>
                    <a:pt x="139" y="154"/>
                    <a:pt x="139" y="154"/>
                    <a:pt x="139" y="154"/>
                  </a:cubicBezTo>
                  <a:cubicBezTo>
                    <a:pt x="139" y="189"/>
                    <a:pt x="139" y="189"/>
                    <a:pt x="139" y="189"/>
                  </a:cubicBezTo>
                  <a:cubicBezTo>
                    <a:pt x="0" y="189"/>
                    <a:pt x="0" y="189"/>
                    <a:pt x="0" y="189"/>
                  </a:cubicBezTo>
                  <a:cubicBezTo>
                    <a:pt x="0" y="19"/>
                    <a:pt x="0" y="19"/>
                    <a:pt x="0" y="19"/>
                  </a:cubicBezTo>
                  <a:cubicBezTo>
                    <a:pt x="0" y="9"/>
                    <a:pt x="9" y="0"/>
                    <a:pt x="19" y="0"/>
                  </a:cubicBezTo>
                  <a:cubicBezTo>
                    <a:pt x="130" y="0"/>
                    <a:pt x="130" y="0"/>
                    <a:pt x="130" y="0"/>
                  </a:cubicBezTo>
                  <a:cubicBezTo>
                    <a:pt x="134" y="0"/>
                    <a:pt x="137" y="3"/>
                    <a:pt x="137" y="7"/>
                  </a:cubicBezTo>
                  <a:cubicBezTo>
                    <a:pt x="137" y="28"/>
                    <a:pt x="137" y="28"/>
                    <a:pt x="137" y="28"/>
                  </a:cubicBezTo>
                  <a:cubicBezTo>
                    <a:pt x="137" y="33"/>
                    <a:pt x="134" y="35"/>
                    <a:pt x="130" y="35"/>
                  </a:cubicBezTo>
                  <a:cubicBezTo>
                    <a:pt x="38" y="35"/>
                    <a:pt x="38" y="35"/>
                    <a:pt x="38" y="35"/>
                  </a:cubicBezTo>
                  <a:cubicBezTo>
                    <a:pt x="38" y="76"/>
                    <a:pt x="38" y="76"/>
                    <a:pt x="38" y="76"/>
                  </a:cubicBezTo>
                  <a:cubicBezTo>
                    <a:pt x="121" y="76"/>
                    <a:pt x="121" y="76"/>
                    <a:pt x="121" y="76"/>
                  </a:cubicBezTo>
                  <a:cubicBezTo>
                    <a:pt x="124" y="76"/>
                    <a:pt x="128" y="78"/>
                    <a:pt x="128" y="83"/>
                  </a:cubicBezTo>
                  <a:lnTo>
                    <a:pt x="128" y="10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Placeholder 1"/>
          <p:cNvSpPr>
            <a:spLocks noGrp="1"/>
          </p:cNvSpPr>
          <p:nvPr>
            <p:ph type="title"/>
          </p:nvPr>
        </p:nvSpPr>
        <p:spPr>
          <a:xfrm>
            <a:off x="1344613" y="328706"/>
            <a:ext cx="5970588" cy="381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4614" y="1333500"/>
            <a:ext cx="7342187" cy="40005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6200000">
            <a:off x="354763" y="800939"/>
            <a:ext cx="570000" cy="365125"/>
          </a:xfrm>
          <a:prstGeom prst="rect">
            <a:avLst/>
          </a:prstGeom>
        </p:spPr>
        <p:txBody>
          <a:bodyPr vert="horz" lIns="0" tIns="0" rIns="0" bIns="0" rtlCol="0" anchor="ctr"/>
          <a:lstStyle>
            <a:lvl1pPr marL="0" algn="r" defTabSz="914400" rtl="0" eaLnBrk="1" latinLnBrk="0" hangingPunct="1">
              <a:defRPr lang="en-US" sz="850" b="0" kern="1200" smtClean="0">
                <a:solidFill>
                  <a:schemeClr val="tx1"/>
                </a:solidFill>
                <a:latin typeface="+mn-lt"/>
                <a:ea typeface="+mn-ea"/>
                <a:cs typeface="+mn-cs"/>
              </a:defRPr>
            </a:lvl1pPr>
          </a:lstStyle>
          <a:p>
            <a:fld id="{7CB3A122-0919-4CBF-8891-8AE75BDD07A4}" type="datetime1">
              <a:rPr lang="en-US" smtClean="0">
                <a:solidFill>
                  <a:srgbClr val="FFFFFF"/>
                </a:solidFill>
              </a:rPr>
              <a:pPr/>
              <a:t>6/11/2010</a:t>
            </a:fld>
            <a:endParaRPr dirty="0">
              <a:solidFill>
                <a:srgbClr val="FFFFFF"/>
              </a:solidFill>
            </a:endParaRPr>
          </a:p>
        </p:txBody>
      </p:sp>
      <p:sp>
        <p:nvSpPr>
          <p:cNvPr id="5" name="Footer Placeholder 4"/>
          <p:cNvSpPr>
            <a:spLocks noGrp="1"/>
          </p:cNvSpPr>
          <p:nvPr>
            <p:ph type="ftr" sz="quarter" idx="3"/>
          </p:nvPr>
        </p:nvSpPr>
        <p:spPr>
          <a:xfrm rot="16200000">
            <a:off x="-260237" y="2070027"/>
            <a:ext cx="1800000" cy="365125"/>
          </a:xfrm>
          <a:prstGeom prst="rect">
            <a:avLst/>
          </a:prstGeom>
        </p:spPr>
        <p:txBody>
          <a:bodyPr vert="horz" lIns="0" tIns="0" rIns="0" bIns="0" rtlCol="0" anchor="ctr"/>
          <a:lstStyle>
            <a:lvl1pPr algn="ctr">
              <a:defRPr sz="850" b="1">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rot="16200000">
            <a:off x="519763" y="318439"/>
            <a:ext cx="240000" cy="365125"/>
          </a:xfrm>
          <a:prstGeom prst="rect">
            <a:avLst/>
          </a:prstGeom>
        </p:spPr>
        <p:txBody>
          <a:bodyPr vert="horz" lIns="0" tIns="0" rIns="0" bIns="0" rtlCol="0" anchor="ctr"/>
          <a:lstStyle>
            <a:lvl1pPr marL="0" algn="r" defTabSz="914400" rtl="0" eaLnBrk="1" latinLnBrk="0" hangingPunct="1">
              <a:defRPr lang="en-US" sz="850" b="0" kern="1200" smtClean="0">
                <a:solidFill>
                  <a:schemeClr val="tx1"/>
                </a:solidFill>
                <a:latin typeface="+mn-lt"/>
                <a:ea typeface="+mn-ea"/>
                <a:cs typeface="+mn-cs"/>
              </a:defRPr>
            </a:lvl1pPr>
          </a:lstStyle>
          <a:p>
            <a:fld id="{DF28FB93-0A08-4E7D-8E63-9EFA29F1E093}" type="slidenum">
              <a:rPr>
                <a:solidFill>
                  <a:srgbClr val="FFFFFF"/>
                </a:solidFill>
              </a:rPr>
              <a:pPr/>
              <a:t>‹#›</a:t>
            </a:fld>
            <a:endParaRPr>
              <a:solidFill>
                <a:srgbClr val="FFFFFF"/>
              </a:solidFill>
            </a:endParaRPr>
          </a:p>
        </p:txBody>
      </p:sp>
      <p:cxnSp>
        <p:nvCxnSpPr>
          <p:cNvPr id="8" name="Straight Connector 7"/>
          <p:cNvCxnSpPr/>
          <p:nvPr/>
        </p:nvCxnSpPr>
        <p:spPr>
          <a:xfrm rot="5400000">
            <a:off x="-1602008" y="2856706"/>
            <a:ext cx="4953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8" descr="logo 1200.png"/>
          <p:cNvPicPr>
            <a:picLocks noChangeAspect="1"/>
          </p:cNvPicPr>
          <p:nvPr/>
        </p:nvPicPr>
        <p:blipFill>
          <a:blip r:embed="rId33" cstate="print"/>
          <a:stretch>
            <a:fillRect/>
          </a:stretch>
        </p:blipFill>
        <p:spPr>
          <a:xfrm>
            <a:off x="439203" y="4395000"/>
            <a:ext cx="359561" cy="300000"/>
          </a:xfrm>
          <a:prstGeom prst="rect">
            <a:avLst/>
          </a:prstGeom>
        </p:spPr>
      </p:pic>
    </p:spTree>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 id="2147483921" r:id="rId18"/>
    <p:sldLayoutId id="2147483922" r:id="rId19"/>
    <p:sldLayoutId id="2147483923" r:id="rId20"/>
    <p:sldLayoutId id="2147483924" r:id="rId21"/>
    <p:sldLayoutId id="2147483925" r:id="rId22"/>
    <p:sldLayoutId id="2147483926" r:id="rId23"/>
    <p:sldLayoutId id="2147483927" r:id="rId24"/>
    <p:sldLayoutId id="2147483928" r:id="rId25"/>
    <p:sldLayoutId id="2147483929" r:id="rId26"/>
    <p:sldLayoutId id="2147483930" r:id="rId27"/>
    <p:sldLayoutId id="2147483931" r:id="rId28"/>
    <p:sldLayoutId id="2147483932" r:id="rId29"/>
    <p:sldLayoutId id="2147483933" r:id="rId30"/>
    <p:sldLayoutId id="2147483934" r:id="rId31"/>
  </p:sldLayoutIdLst>
  <p:transition>
    <p:fade/>
  </p:transition>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800"/>
        </a:spcBef>
        <a:buFont typeface="Arial" pitchFamily="34" charset="0"/>
        <a:buNone/>
        <a:defRPr sz="1800" b="0" kern="1200">
          <a:solidFill>
            <a:schemeClr val="tx1"/>
          </a:solidFill>
          <a:latin typeface="+mn-lt"/>
          <a:ea typeface="+mn-ea"/>
          <a:cs typeface="+mn-cs"/>
        </a:defRPr>
      </a:lvl1pPr>
      <a:lvl2pPr marL="228600" indent="-174625" algn="l" defTabSz="914400" rtl="0" eaLnBrk="1" latinLnBrk="0" hangingPunct="1">
        <a:lnSpc>
          <a:spcPct val="110000"/>
        </a:lnSpc>
        <a:spcBef>
          <a:spcPts val="1000"/>
        </a:spcBef>
        <a:buFont typeface="Arial" pitchFamily="34" charset="0"/>
        <a:buChar char="•"/>
        <a:defRPr sz="1800" kern="1200">
          <a:solidFill>
            <a:schemeClr val="tx1"/>
          </a:solidFill>
          <a:latin typeface="+mn-lt"/>
          <a:ea typeface="+mn-ea"/>
          <a:cs typeface="+mn-cs"/>
        </a:defRPr>
      </a:lvl2pPr>
      <a:lvl3pPr marL="457200" indent="-174625" algn="l" defTabSz="914400" rtl="0" eaLnBrk="1" latinLnBrk="0" hangingPunct="1">
        <a:lnSpc>
          <a:spcPct val="110000"/>
        </a:lnSpc>
        <a:spcBef>
          <a:spcPts val="1000"/>
        </a:spcBef>
        <a:buFont typeface="Arial" pitchFamily="34" charset="0"/>
        <a:buChar char="•"/>
        <a:defRPr sz="1800" kern="1200">
          <a:solidFill>
            <a:schemeClr val="tx1"/>
          </a:solidFill>
          <a:latin typeface="+mn-lt"/>
          <a:ea typeface="+mn-ea"/>
          <a:cs typeface="+mn-cs"/>
        </a:defRPr>
      </a:lvl3pPr>
      <a:lvl4pPr marL="685800" indent="-174625" algn="l" defTabSz="914400" rtl="0" eaLnBrk="1" latinLnBrk="0" hangingPunct="1">
        <a:lnSpc>
          <a:spcPct val="110000"/>
        </a:lnSpc>
        <a:spcBef>
          <a:spcPts val="1000"/>
        </a:spcBef>
        <a:buFont typeface="Arial" pitchFamily="34" charset="0"/>
        <a:buChar char="•"/>
        <a:defRPr sz="1600" kern="1200">
          <a:solidFill>
            <a:schemeClr val="tx1"/>
          </a:solidFill>
          <a:latin typeface="+mn-lt"/>
          <a:ea typeface="+mn-ea"/>
          <a:cs typeface="+mn-cs"/>
        </a:defRPr>
      </a:lvl4pPr>
      <a:lvl5pPr marL="900113" indent="-174625" algn="l" defTabSz="914400" rtl="0" eaLnBrk="1" latinLnBrk="0" hangingPunct="1">
        <a:lnSpc>
          <a:spcPct val="110000"/>
        </a:lnSpc>
        <a:spcBef>
          <a:spcPts val="1000"/>
        </a:spcBef>
        <a:buFont typeface="Arial" pitchFamily="34" charset="0"/>
        <a:buChar char="•"/>
        <a:defRPr sz="1600" kern="1200">
          <a:solidFill>
            <a:schemeClr val="tx1"/>
          </a:solidFill>
          <a:latin typeface="+mn-lt"/>
          <a:ea typeface="+mn-ea"/>
          <a:cs typeface="+mn-cs"/>
        </a:defRPr>
      </a:lvl5pPr>
      <a:lvl6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6pPr>
      <a:lvl7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7pPr>
      <a:lvl8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8pPr>
      <a:lvl9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13"/>
          <p:cNvGrpSpPr>
            <a:grpSpLocks noChangeAspect="1"/>
          </p:cNvGrpSpPr>
          <p:nvPr/>
        </p:nvGrpSpPr>
        <p:grpSpPr>
          <a:xfrm rot="16200000">
            <a:off x="327010" y="4988063"/>
            <a:ext cx="609600" cy="82274"/>
            <a:chOff x="1323975" y="3060700"/>
            <a:chExt cx="6492876" cy="730250"/>
          </a:xfrm>
        </p:grpSpPr>
        <p:sp>
          <p:nvSpPr>
            <p:cNvPr id="15" name="Freeform 5"/>
            <p:cNvSpPr>
              <a:spLocks/>
            </p:cNvSpPr>
            <p:nvPr/>
          </p:nvSpPr>
          <p:spPr bwMode="auto">
            <a:xfrm>
              <a:off x="1323975" y="3063875"/>
              <a:ext cx="811213" cy="719138"/>
            </a:xfrm>
            <a:custGeom>
              <a:avLst/>
              <a:gdLst/>
              <a:ahLst/>
              <a:cxnLst>
                <a:cxn ang="0">
                  <a:pos x="216" y="189"/>
                </a:cxn>
                <a:cxn ang="0">
                  <a:pos x="178" y="189"/>
                </a:cxn>
                <a:cxn ang="0">
                  <a:pos x="178" y="67"/>
                </a:cxn>
                <a:cxn ang="0">
                  <a:pos x="113" y="146"/>
                </a:cxn>
                <a:cxn ang="0">
                  <a:pos x="103" y="146"/>
                </a:cxn>
                <a:cxn ang="0">
                  <a:pos x="38" y="67"/>
                </a:cxn>
                <a:cxn ang="0">
                  <a:pos x="38" y="189"/>
                </a:cxn>
                <a:cxn ang="0">
                  <a:pos x="0" y="189"/>
                </a:cxn>
                <a:cxn ang="0">
                  <a:pos x="0" y="21"/>
                </a:cxn>
                <a:cxn ang="0">
                  <a:pos x="20" y="0"/>
                </a:cxn>
                <a:cxn ang="0">
                  <a:pos x="20" y="0"/>
                </a:cxn>
                <a:cxn ang="0">
                  <a:pos x="38" y="10"/>
                </a:cxn>
                <a:cxn ang="0">
                  <a:pos x="108" y="95"/>
                </a:cxn>
                <a:cxn ang="0">
                  <a:pos x="182" y="7"/>
                </a:cxn>
                <a:cxn ang="0">
                  <a:pos x="196" y="0"/>
                </a:cxn>
                <a:cxn ang="0">
                  <a:pos x="196" y="0"/>
                </a:cxn>
                <a:cxn ang="0">
                  <a:pos x="216" y="20"/>
                </a:cxn>
                <a:cxn ang="0">
                  <a:pos x="216" y="189"/>
                </a:cxn>
              </a:cxnLst>
              <a:rect l="0" t="0" r="r" b="b"/>
              <a:pathLst>
                <a:path w="216" h="189">
                  <a:moveTo>
                    <a:pt x="216" y="189"/>
                  </a:moveTo>
                  <a:cubicBezTo>
                    <a:pt x="178" y="189"/>
                    <a:pt x="178" y="189"/>
                    <a:pt x="178" y="189"/>
                  </a:cubicBezTo>
                  <a:cubicBezTo>
                    <a:pt x="178" y="67"/>
                    <a:pt x="178" y="67"/>
                    <a:pt x="178" y="67"/>
                  </a:cubicBezTo>
                  <a:cubicBezTo>
                    <a:pt x="113" y="146"/>
                    <a:pt x="113" y="146"/>
                    <a:pt x="113" y="146"/>
                  </a:cubicBezTo>
                  <a:cubicBezTo>
                    <a:pt x="110" y="149"/>
                    <a:pt x="106" y="149"/>
                    <a:pt x="103" y="146"/>
                  </a:cubicBezTo>
                  <a:cubicBezTo>
                    <a:pt x="38" y="67"/>
                    <a:pt x="38" y="67"/>
                    <a:pt x="38" y="67"/>
                  </a:cubicBezTo>
                  <a:cubicBezTo>
                    <a:pt x="38" y="189"/>
                    <a:pt x="38" y="189"/>
                    <a:pt x="38" y="189"/>
                  </a:cubicBezTo>
                  <a:cubicBezTo>
                    <a:pt x="0" y="189"/>
                    <a:pt x="0" y="189"/>
                    <a:pt x="0" y="189"/>
                  </a:cubicBezTo>
                  <a:cubicBezTo>
                    <a:pt x="0" y="21"/>
                    <a:pt x="0" y="21"/>
                    <a:pt x="0" y="21"/>
                  </a:cubicBezTo>
                  <a:cubicBezTo>
                    <a:pt x="0" y="10"/>
                    <a:pt x="9" y="0"/>
                    <a:pt x="20" y="0"/>
                  </a:cubicBezTo>
                  <a:cubicBezTo>
                    <a:pt x="20" y="0"/>
                    <a:pt x="20" y="0"/>
                    <a:pt x="20" y="0"/>
                  </a:cubicBezTo>
                  <a:cubicBezTo>
                    <a:pt x="28" y="0"/>
                    <a:pt x="32" y="4"/>
                    <a:pt x="38" y="10"/>
                  </a:cubicBezTo>
                  <a:cubicBezTo>
                    <a:pt x="108" y="95"/>
                    <a:pt x="108" y="95"/>
                    <a:pt x="108" y="95"/>
                  </a:cubicBezTo>
                  <a:cubicBezTo>
                    <a:pt x="182" y="7"/>
                    <a:pt x="182" y="7"/>
                    <a:pt x="182" y="7"/>
                  </a:cubicBezTo>
                  <a:cubicBezTo>
                    <a:pt x="185" y="3"/>
                    <a:pt x="190" y="0"/>
                    <a:pt x="196" y="0"/>
                  </a:cubicBezTo>
                  <a:cubicBezTo>
                    <a:pt x="196" y="0"/>
                    <a:pt x="196" y="0"/>
                    <a:pt x="196" y="0"/>
                  </a:cubicBezTo>
                  <a:cubicBezTo>
                    <a:pt x="207" y="0"/>
                    <a:pt x="216" y="9"/>
                    <a:pt x="216" y="20"/>
                  </a:cubicBezTo>
                  <a:lnTo>
                    <a:pt x="216"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6"/>
            <p:cNvSpPr>
              <a:spLocks noEditPoints="1"/>
            </p:cNvSpPr>
            <p:nvPr/>
          </p:nvSpPr>
          <p:spPr bwMode="auto">
            <a:xfrm>
              <a:off x="5675313" y="3063875"/>
              <a:ext cx="811213" cy="719138"/>
            </a:xfrm>
            <a:custGeom>
              <a:avLst/>
              <a:gdLst/>
              <a:ahLst/>
              <a:cxnLst>
                <a:cxn ang="0">
                  <a:pos x="0" y="189"/>
                </a:cxn>
                <a:cxn ang="0">
                  <a:pos x="42" y="189"/>
                </a:cxn>
                <a:cxn ang="0">
                  <a:pos x="66" y="138"/>
                </a:cxn>
                <a:cxn ang="0">
                  <a:pos x="148" y="138"/>
                </a:cxn>
                <a:cxn ang="0">
                  <a:pos x="174" y="189"/>
                </a:cxn>
                <a:cxn ang="0">
                  <a:pos x="216" y="189"/>
                </a:cxn>
                <a:cxn ang="0">
                  <a:pos x="124" y="9"/>
                </a:cxn>
                <a:cxn ang="0">
                  <a:pos x="106" y="0"/>
                </a:cxn>
                <a:cxn ang="0">
                  <a:pos x="106" y="0"/>
                </a:cxn>
                <a:cxn ang="0">
                  <a:pos x="89" y="9"/>
                </a:cxn>
                <a:cxn ang="0">
                  <a:pos x="0" y="189"/>
                </a:cxn>
                <a:cxn ang="0">
                  <a:pos x="106" y="55"/>
                </a:cxn>
                <a:cxn ang="0">
                  <a:pos x="133" y="108"/>
                </a:cxn>
                <a:cxn ang="0">
                  <a:pos x="81" y="108"/>
                </a:cxn>
                <a:cxn ang="0">
                  <a:pos x="106" y="55"/>
                </a:cxn>
              </a:cxnLst>
              <a:rect l="0" t="0" r="r" b="b"/>
              <a:pathLst>
                <a:path w="216" h="189">
                  <a:moveTo>
                    <a:pt x="0" y="189"/>
                  </a:moveTo>
                  <a:cubicBezTo>
                    <a:pt x="42" y="189"/>
                    <a:pt x="42" y="189"/>
                    <a:pt x="42" y="189"/>
                  </a:cubicBezTo>
                  <a:cubicBezTo>
                    <a:pt x="66" y="138"/>
                    <a:pt x="66" y="138"/>
                    <a:pt x="66" y="138"/>
                  </a:cubicBezTo>
                  <a:cubicBezTo>
                    <a:pt x="148" y="138"/>
                    <a:pt x="148" y="138"/>
                    <a:pt x="148" y="138"/>
                  </a:cubicBezTo>
                  <a:cubicBezTo>
                    <a:pt x="174" y="189"/>
                    <a:pt x="174" y="189"/>
                    <a:pt x="174" y="189"/>
                  </a:cubicBezTo>
                  <a:cubicBezTo>
                    <a:pt x="216" y="189"/>
                    <a:pt x="216" y="189"/>
                    <a:pt x="216" y="189"/>
                  </a:cubicBezTo>
                  <a:cubicBezTo>
                    <a:pt x="124" y="9"/>
                    <a:pt x="124" y="9"/>
                    <a:pt x="124" y="9"/>
                  </a:cubicBezTo>
                  <a:cubicBezTo>
                    <a:pt x="120" y="3"/>
                    <a:pt x="114" y="0"/>
                    <a:pt x="106" y="0"/>
                  </a:cubicBezTo>
                  <a:cubicBezTo>
                    <a:pt x="106" y="0"/>
                    <a:pt x="106" y="0"/>
                    <a:pt x="106" y="0"/>
                  </a:cubicBezTo>
                  <a:cubicBezTo>
                    <a:pt x="99" y="0"/>
                    <a:pt x="93" y="3"/>
                    <a:pt x="89" y="9"/>
                  </a:cubicBezTo>
                  <a:lnTo>
                    <a:pt x="0" y="189"/>
                  </a:lnTo>
                  <a:close/>
                  <a:moveTo>
                    <a:pt x="106" y="55"/>
                  </a:moveTo>
                  <a:cubicBezTo>
                    <a:pt x="133" y="108"/>
                    <a:pt x="133" y="108"/>
                    <a:pt x="133" y="108"/>
                  </a:cubicBezTo>
                  <a:cubicBezTo>
                    <a:pt x="81" y="108"/>
                    <a:pt x="81" y="108"/>
                    <a:pt x="81" y="108"/>
                  </a:cubicBezTo>
                  <a:lnTo>
                    <a:pt x="106" y="5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7"/>
            <p:cNvSpPr>
              <a:spLocks/>
            </p:cNvSpPr>
            <p:nvPr/>
          </p:nvSpPr>
          <p:spPr bwMode="auto">
            <a:xfrm>
              <a:off x="2559050" y="3063875"/>
              <a:ext cx="712788" cy="719138"/>
            </a:xfrm>
            <a:custGeom>
              <a:avLst/>
              <a:gdLst/>
              <a:ahLst/>
              <a:cxnLst>
                <a:cxn ang="0">
                  <a:pos x="190" y="189"/>
                </a:cxn>
                <a:cxn ang="0">
                  <a:pos x="163" y="189"/>
                </a:cxn>
                <a:cxn ang="0">
                  <a:pos x="38" y="63"/>
                </a:cxn>
                <a:cxn ang="0">
                  <a:pos x="38" y="189"/>
                </a:cxn>
                <a:cxn ang="0">
                  <a:pos x="0" y="189"/>
                </a:cxn>
                <a:cxn ang="0">
                  <a:pos x="0" y="21"/>
                </a:cxn>
                <a:cxn ang="0">
                  <a:pos x="21" y="0"/>
                </a:cxn>
                <a:cxn ang="0">
                  <a:pos x="21" y="0"/>
                </a:cxn>
                <a:cxn ang="0">
                  <a:pos x="36" y="7"/>
                </a:cxn>
                <a:cxn ang="0">
                  <a:pos x="152" y="124"/>
                </a:cxn>
                <a:cxn ang="0">
                  <a:pos x="152" y="13"/>
                </a:cxn>
                <a:cxn ang="0">
                  <a:pos x="165" y="0"/>
                </a:cxn>
                <a:cxn ang="0">
                  <a:pos x="178" y="0"/>
                </a:cxn>
                <a:cxn ang="0">
                  <a:pos x="190" y="13"/>
                </a:cxn>
                <a:cxn ang="0">
                  <a:pos x="190" y="189"/>
                </a:cxn>
              </a:cxnLst>
              <a:rect l="0" t="0" r="r" b="b"/>
              <a:pathLst>
                <a:path w="190" h="189">
                  <a:moveTo>
                    <a:pt x="190" y="189"/>
                  </a:moveTo>
                  <a:cubicBezTo>
                    <a:pt x="163" y="189"/>
                    <a:pt x="163" y="189"/>
                    <a:pt x="163" y="189"/>
                  </a:cubicBezTo>
                  <a:cubicBezTo>
                    <a:pt x="38" y="63"/>
                    <a:pt x="38" y="63"/>
                    <a:pt x="38" y="63"/>
                  </a:cubicBezTo>
                  <a:cubicBezTo>
                    <a:pt x="38" y="189"/>
                    <a:pt x="38" y="189"/>
                    <a:pt x="38" y="189"/>
                  </a:cubicBezTo>
                  <a:cubicBezTo>
                    <a:pt x="0" y="189"/>
                    <a:pt x="0" y="189"/>
                    <a:pt x="0" y="189"/>
                  </a:cubicBezTo>
                  <a:cubicBezTo>
                    <a:pt x="0" y="21"/>
                    <a:pt x="0" y="21"/>
                    <a:pt x="0" y="21"/>
                  </a:cubicBezTo>
                  <a:cubicBezTo>
                    <a:pt x="0" y="10"/>
                    <a:pt x="9" y="0"/>
                    <a:pt x="21" y="0"/>
                  </a:cubicBezTo>
                  <a:cubicBezTo>
                    <a:pt x="21" y="0"/>
                    <a:pt x="21" y="0"/>
                    <a:pt x="21" y="0"/>
                  </a:cubicBezTo>
                  <a:cubicBezTo>
                    <a:pt x="27" y="0"/>
                    <a:pt x="32" y="3"/>
                    <a:pt x="36" y="7"/>
                  </a:cubicBezTo>
                  <a:cubicBezTo>
                    <a:pt x="152" y="124"/>
                    <a:pt x="152" y="124"/>
                    <a:pt x="152" y="124"/>
                  </a:cubicBezTo>
                  <a:cubicBezTo>
                    <a:pt x="152" y="13"/>
                    <a:pt x="152" y="13"/>
                    <a:pt x="152" y="13"/>
                  </a:cubicBezTo>
                  <a:cubicBezTo>
                    <a:pt x="152" y="6"/>
                    <a:pt x="158" y="0"/>
                    <a:pt x="165" y="0"/>
                  </a:cubicBezTo>
                  <a:cubicBezTo>
                    <a:pt x="178" y="0"/>
                    <a:pt x="178" y="0"/>
                    <a:pt x="178" y="0"/>
                  </a:cubicBezTo>
                  <a:cubicBezTo>
                    <a:pt x="185" y="0"/>
                    <a:pt x="190" y="6"/>
                    <a:pt x="190" y="13"/>
                  </a:cubicBezTo>
                  <a:lnTo>
                    <a:pt x="19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8"/>
            <p:cNvSpPr>
              <a:spLocks noEditPoints="1"/>
            </p:cNvSpPr>
            <p:nvPr/>
          </p:nvSpPr>
          <p:spPr bwMode="auto">
            <a:xfrm>
              <a:off x="3414713" y="3063875"/>
              <a:ext cx="709613" cy="719138"/>
            </a:xfrm>
            <a:custGeom>
              <a:avLst/>
              <a:gdLst/>
              <a:ahLst/>
              <a:cxnLst>
                <a:cxn ang="0">
                  <a:pos x="117" y="5"/>
                </a:cxn>
                <a:cxn ang="0">
                  <a:pos x="72" y="0"/>
                </a:cxn>
                <a:cxn ang="0">
                  <a:pos x="19" y="0"/>
                </a:cxn>
                <a:cxn ang="0">
                  <a:pos x="0" y="19"/>
                </a:cxn>
                <a:cxn ang="0">
                  <a:pos x="0" y="189"/>
                </a:cxn>
                <a:cxn ang="0">
                  <a:pos x="62" y="189"/>
                </a:cxn>
                <a:cxn ang="0">
                  <a:pos x="115" y="183"/>
                </a:cxn>
                <a:cxn ang="0">
                  <a:pos x="189" y="92"/>
                </a:cxn>
                <a:cxn ang="0">
                  <a:pos x="117" y="5"/>
                </a:cxn>
                <a:cxn ang="0">
                  <a:pos x="105" y="149"/>
                </a:cxn>
                <a:cxn ang="0">
                  <a:pos x="62" y="154"/>
                </a:cxn>
                <a:cxn ang="0">
                  <a:pos x="62" y="154"/>
                </a:cxn>
                <a:cxn ang="0">
                  <a:pos x="38" y="154"/>
                </a:cxn>
                <a:cxn ang="0">
                  <a:pos x="38" y="154"/>
                </a:cxn>
                <a:cxn ang="0">
                  <a:pos x="38" y="35"/>
                </a:cxn>
                <a:cxn ang="0">
                  <a:pos x="38" y="35"/>
                </a:cxn>
                <a:cxn ang="0">
                  <a:pos x="68" y="35"/>
                </a:cxn>
                <a:cxn ang="0">
                  <a:pos x="68" y="35"/>
                </a:cxn>
                <a:cxn ang="0">
                  <a:pos x="107" y="39"/>
                </a:cxn>
                <a:cxn ang="0">
                  <a:pos x="150" y="92"/>
                </a:cxn>
                <a:cxn ang="0">
                  <a:pos x="105" y="149"/>
                </a:cxn>
              </a:cxnLst>
              <a:rect l="0" t="0" r="r" b="b"/>
              <a:pathLst>
                <a:path w="189" h="189">
                  <a:moveTo>
                    <a:pt x="117" y="5"/>
                  </a:moveTo>
                  <a:cubicBezTo>
                    <a:pt x="104" y="2"/>
                    <a:pt x="89" y="0"/>
                    <a:pt x="72" y="0"/>
                  </a:cubicBezTo>
                  <a:cubicBezTo>
                    <a:pt x="19" y="0"/>
                    <a:pt x="19" y="0"/>
                    <a:pt x="19" y="0"/>
                  </a:cubicBezTo>
                  <a:cubicBezTo>
                    <a:pt x="9" y="0"/>
                    <a:pt x="0" y="9"/>
                    <a:pt x="0" y="19"/>
                  </a:cubicBezTo>
                  <a:cubicBezTo>
                    <a:pt x="0" y="189"/>
                    <a:pt x="0" y="189"/>
                    <a:pt x="0" y="189"/>
                  </a:cubicBezTo>
                  <a:cubicBezTo>
                    <a:pt x="62" y="189"/>
                    <a:pt x="62" y="189"/>
                    <a:pt x="62" y="189"/>
                  </a:cubicBezTo>
                  <a:cubicBezTo>
                    <a:pt x="84" y="189"/>
                    <a:pt x="100" y="187"/>
                    <a:pt x="115" y="183"/>
                  </a:cubicBezTo>
                  <a:cubicBezTo>
                    <a:pt x="163" y="169"/>
                    <a:pt x="189" y="137"/>
                    <a:pt x="189" y="92"/>
                  </a:cubicBezTo>
                  <a:cubicBezTo>
                    <a:pt x="189" y="47"/>
                    <a:pt x="164" y="16"/>
                    <a:pt x="117" y="5"/>
                  </a:cubicBezTo>
                  <a:close/>
                  <a:moveTo>
                    <a:pt x="105" y="149"/>
                  </a:moveTo>
                  <a:cubicBezTo>
                    <a:pt x="94" y="152"/>
                    <a:pt x="79" y="154"/>
                    <a:pt x="62" y="154"/>
                  </a:cubicBezTo>
                  <a:cubicBezTo>
                    <a:pt x="62" y="154"/>
                    <a:pt x="62" y="154"/>
                    <a:pt x="62" y="154"/>
                  </a:cubicBezTo>
                  <a:cubicBezTo>
                    <a:pt x="38" y="154"/>
                    <a:pt x="38" y="154"/>
                    <a:pt x="38" y="154"/>
                  </a:cubicBezTo>
                  <a:cubicBezTo>
                    <a:pt x="38" y="154"/>
                    <a:pt x="38" y="154"/>
                    <a:pt x="38" y="154"/>
                  </a:cubicBezTo>
                  <a:cubicBezTo>
                    <a:pt x="38" y="35"/>
                    <a:pt x="38" y="35"/>
                    <a:pt x="38" y="35"/>
                  </a:cubicBezTo>
                  <a:cubicBezTo>
                    <a:pt x="38" y="35"/>
                    <a:pt x="38" y="35"/>
                    <a:pt x="38" y="35"/>
                  </a:cubicBezTo>
                  <a:cubicBezTo>
                    <a:pt x="68" y="35"/>
                    <a:pt x="68" y="35"/>
                    <a:pt x="68" y="35"/>
                  </a:cubicBezTo>
                  <a:cubicBezTo>
                    <a:pt x="68" y="35"/>
                    <a:pt x="68" y="35"/>
                    <a:pt x="68" y="35"/>
                  </a:cubicBezTo>
                  <a:cubicBezTo>
                    <a:pt x="86" y="35"/>
                    <a:pt x="97" y="36"/>
                    <a:pt x="107" y="39"/>
                  </a:cubicBezTo>
                  <a:cubicBezTo>
                    <a:pt x="136" y="47"/>
                    <a:pt x="150" y="64"/>
                    <a:pt x="150" y="92"/>
                  </a:cubicBezTo>
                  <a:cubicBezTo>
                    <a:pt x="150" y="121"/>
                    <a:pt x="135" y="140"/>
                    <a:pt x="105" y="149"/>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9"/>
            <p:cNvSpPr>
              <a:spLocks noEditPoints="1"/>
            </p:cNvSpPr>
            <p:nvPr/>
          </p:nvSpPr>
          <p:spPr bwMode="auto">
            <a:xfrm>
              <a:off x="6577013" y="3063875"/>
              <a:ext cx="615950" cy="719138"/>
            </a:xfrm>
            <a:custGeom>
              <a:avLst/>
              <a:gdLst/>
              <a:ahLst/>
              <a:cxnLst>
                <a:cxn ang="0">
                  <a:pos x="113" y="114"/>
                </a:cxn>
                <a:cxn ang="0">
                  <a:pos x="158" y="59"/>
                </a:cxn>
                <a:cxn ang="0">
                  <a:pos x="82" y="0"/>
                </a:cxn>
                <a:cxn ang="0">
                  <a:pos x="19" y="0"/>
                </a:cxn>
                <a:cxn ang="0">
                  <a:pos x="0" y="19"/>
                </a:cxn>
                <a:cxn ang="0">
                  <a:pos x="0" y="189"/>
                </a:cxn>
                <a:cxn ang="0">
                  <a:pos x="38" y="189"/>
                </a:cxn>
                <a:cxn ang="0">
                  <a:pos x="38" y="119"/>
                </a:cxn>
                <a:cxn ang="0">
                  <a:pos x="72" y="119"/>
                </a:cxn>
                <a:cxn ang="0">
                  <a:pos x="119" y="189"/>
                </a:cxn>
                <a:cxn ang="0">
                  <a:pos x="164" y="189"/>
                </a:cxn>
                <a:cxn ang="0">
                  <a:pos x="113" y="114"/>
                </a:cxn>
                <a:cxn ang="0">
                  <a:pos x="38" y="84"/>
                </a:cxn>
                <a:cxn ang="0">
                  <a:pos x="38" y="35"/>
                </a:cxn>
                <a:cxn ang="0">
                  <a:pos x="85" y="35"/>
                </a:cxn>
                <a:cxn ang="0">
                  <a:pos x="118" y="60"/>
                </a:cxn>
                <a:cxn ang="0">
                  <a:pos x="77" y="84"/>
                </a:cxn>
                <a:cxn ang="0">
                  <a:pos x="38" y="84"/>
                </a:cxn>
              </a:cxnLst>
              <a:rect l="0" t="0" r="r" b="b"/>
              <a:pathLst>
                <a:path w="164" h="189">
                  <a:moveTo>
                    <a:pt x="113" y="114"/>
                  </a:moveTo>
                  <a:cubicBezTo>
                    <a:pt x="142" y="106"/>
                    <a:pt x="158" y="87"/>
                    <a:pt x="158" y="59"/>
                  </a:cubicBezTo>
                  <a:cubicBezTo>
                    <a:pt x="158" y="23"/>
                    <a:pt x="129" y="0"/>
                    <a:pt x="82" y="0"/>
                  </a:cubicBezTo>
                  <a:cubicBezTo>
                    <a:pt x="19" y="0"/>
                    <a:pt x="19" y="0"/>
                    <a:pt x="19" y="0"/>
                  </a:cubicBezTo>
                  <a:cubicBezTo>
                    <a:pt x="8" y="0"/>
                    <a:pt x="0" y="9"/>
                    <a:pt x="0" y="19"/>
                  </a:cubicBezTo>
                  <a:cubicBezTo>
                    <a:pt x="0" y="189"/>
                    <a:pt x="0" y="189"/>
                    <a:pt x="0" y="189"/>
                  </a:cubicBezTo>
                  <a:cubicBezTo>
                    <a:pt x="38" y="189"/>
                    <a:pt x="38" y="189"/>
                    <a:pt x="38" y="189"/>
                  </a:cubicBezTo>
                  <a:cubicBezTo>
                    <a:pt x="38" y="119"/>
                    <a:pt x="38" y="119"/>
                    <a:pt x="38" y="119"/>
                  </a:cubicBezTo>
                  <a:cubicBezTo>
                    <a:pt x="72" y="119"/>
                    <a:pt x="72" y="119"/>
                    <a:pt x="72" y="119"/>
                  </a:cubicBezTo>
                  <a:cubicBezTo>
                    <a:pt x="119" y="189"/>
                    <a:pt x="119" y="189"/>
                    <a:pt x="119" y="189"/>
                  </a:cubicBezTo>
                  <a:cubicBezTo>
                    <a:pt x="164" y="189"/>
                    <a:pt x="164" y="189"/>
                    <a:pt x="164" y="189"/>
                  </a:cubicBezTo>
                  <a:lnTo>
                    <a:pt x="113" y="114"/>
                  </a:lnTo>
                  <a:close/>
                  <a:moveTo>
                    <a:pt x="38" y="84"/>
                  </a:moveTo>
                  <a:cubicBezTo>
                    <a:pt x="38" y="35"/>
                    <a:pt x="38" y="35"/>
                    <a:pt x="38" y="35"/>
                  </a:cubicBezTo>
                  <a:cubicBezTo>
                    <a:pt x="85" y="35"/>
                    <a:pt x="85" y="35"/>
                    <a:pt x="85" y="35"/>
                  </a:cubicBezTo>
                  <a:cubicBezTo>
                    <a:pt x="98" y="35"/>
                    <a:pt x="118" y="39"/>
                    <a:pt x="118" y="60"/>
                  </a:cubicBezTo>
                  <a:cubicBezTo>
                    <a:pt x="118" y="70"/>
                    <a:pt x="114" y="84"/>
                    <a:pt x="77" y="84"/>
                  </a:cubicBezTo>
                  <a:lnTo>
                    <a:pt x="38" y="8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0"/>
            <p:cNvSpPr>
              <a:spLocks/>
            </p:cNvSpPr>
            <p:nvPr/>
          </p:nvSpPr>
          <p:spPr bwMode="auto">
            <a:xfrm>
              <a:off x="2276475" y="3063875"/>
              <a:ext cx="142875" cy="719138"/>
            </a:xfrm>
            <a:custGeom>
              <a:avLst/>
              <a:gdLst/>
              <a:ahLst/>
              <a:cxnLst>
                <a:cxn ang="0">
                  <a:pos x="0" y="189"/>
                </a:cxn>
                <a:cxn ang="0">
                  <a:pos x="38" y="189"/>
                </a:cxn>
                <a:cxn ang="0">
                  <a:pos x="38" y="13"/>
                </a:cxn>
                <a:cxn ang="0">
                  <a:pos x="25" y="0"/>
                </a:cxn>
                <a:cxn ang="0">
                  <a:pos x="13" y="0"/>
                </a:cxn>
                <a:cxn ang="0">
                  <a:pos x="0" y="13"/>
                </a:cxn>
                <a:cxn ang="0">
                  <a:pos x="0" y="189"/>
                </a:cxn>
              </a:cxnLst>
              <a:rect l="0" t="0" r="r" b="b"/>
              <a:pathLst>
                <a:path w="38" h="189">
                  <a:moveTo>
                    <a:pt x="0" y="189"/>
                  </a:moveTo>
                  <a:cubicBezTo>
                    <a:pt x="38" y="189"/>
                    <a:pt x="38" y="189"/>
                    <a:pt x="38" y="189"/>
                  </a:cubicBezTo>
                  <a:cubicBezTo>
                    <a:pt x="38" y="13"/>
                    <a:pt x="38" y="13"/>
                    <a:pt x="38" y="13"/>
                  </a:cubicBezTo>
                  <a:cubicBezTo>
                    <a:pt x="38" y="6"/>
                    <a:pt x="32" y="0"/>
                    <a:pt x="25" y="0"/>
                  </a:cubicBezTo>
                  <a:cubicBezTo>
                    <a:pt x="13" y="0"/>
                    <a:pt x="13" y="0"/>
                    <a:pt x="13" y="0"/>
                  </a:cubicBezTo>
                  <a:cubicBezTo>
                    <a:pt x="6" y="0"/>
                    <a:pt x="0" y="6"/>
                    <a:pt x="0" y="13"/>
                  </a:cubicBezTo>
                  <a:lnTo>
                    <a:pt x="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1"/>
            <p:cNvSpPr>
              <a:spLocks/>
            </p:cNvSpPr>
            <p:nvPr/>
          </p:nvSpPr>
          <p:spPr bwMode="auto">
            <a:xfrm>
              <a:off x="4935538" y="3063875"/>
              <a:ext cx="654050" cy="719138"/>
            </a:xfrm>
            <a:custGeom>
              <a:avLst/>
              <a:gdLst/>
              <a:ahLst/>
              <a:cxnLst>
                <a:cxn ang="0">
                  <a:pos x="174" y="189"/>
                </a:cxn>
                <a:cxn ang="0">
                  <a:pos x="137" y="189"/>
                </a:cxn>
                <a:cxn ang="0">
                  <a:pos x="137" y="111"/>
                </a:cxn>
                <a:cxn ang="0">
                  <a:pos x="38" y="111"/>
                </a:cxn>
                <a:cxn ang="0">
                  <a:pos x="38" y="189"/>
                </a:cxn>
                <a:cxn ang="0">
                  <a:pos x="0" y="189"/>
                </a:cxn>
                <a:cxn ang="0">
                  <a:pos x="0" y="13"/>
                </a:cxn>
                <a:cxn ang="0">
                  <a:pos x="13" y="0"/>
                </a:cxn>
                <a:cxn ang="0">
                  <a:pos x="25" y="0"/>
                </a:cxn>
                <a:cxn ang="0">
                  <a:pos x="38" y="13"/>
                </a:cxn>
                <a:cxn ang="0">
                  <a:pos x="38" y="76"/>
                </a:cxn>
                <a:cxn ang="0">
                  <a:pos x="137" y="76"/>
                </a:cxn>
                <a:cxn ang="0">
                  <a:pos x="137" y="13"/>
                </a:cxn>
                <a:cxn ang="0">
                  <a:pos x="149" y="0"/>
                </a:cxn>
                <a:cxn ang="0">
                  <a:pos x="162" y="0"/>
                </a:cxn>
                <a:cxn ang="0">
                  <a:pos x="174" y="13"/>
                </a:cxn>
                <a:cxn ang="0">
                  <a:pos x="174" y="189"/>
                </a:cxn>
              </a:cxnLst>
              <a:rect l="0" t="0" r="r" b="b"/>
              <a:pathLst>
                <a:path w="174" h="189">
                  <a:moveTo>
                    <a:pt x="174" y="189"/>
                  </a:moveTo>
                  <a:cubicBezTo>
                    <a:pt x="137" y="189"/>
                    <a:pt x="137" y="189"/>
                    <a:pt x="137" y="189"/>
                  </a:cubicBezTo>
                  <a:cubicBezTo>
                    <a:pt x="137" y="111"/>
                    <a:pt x="137" y="111"/>
                    <a:pt x="137" y="111"/>
                  </a:cubicBezTo>
                  <a:cubicBezTo>
                    <a:pt x="38" y="111"/>
                    <a:pt x="38" y="111"/>
                    <a:pt x="38" y="111"/>
                  </a:cubicBezTo>
                  <a:cubicBezTo>
                    <a:pt x="38" y="189"/>
                    <a:pt x="38" y="189"/>
                    <a:pt x="38" y="189"/>
                  </a:cubicBezTo>
                  <a:cubicBezTo>
                    <a:pt x="0" y="189"/>
                    <a:pt x="0" y="189"/>
                    <a:pt x="0" y="189"/>
                  </a:cubicBezTo>
                  <a:cubicBezTo>
                    <a:pt x="0" y="13"/>
                    <a:pt x="0" y="13"/>
                    <a:pt x="0" y="13"/>
                  </a:cubicBezTo>
                  <a:cubicBezTo>
                    <a:pt x="0" y="6"/>
                    <a:pt x="6" y="0"/>
                    <a:pt x="13" y="0"/>
                  </a:cubicBezTo>
                  <a:cubicBezTo>
                    <a:pt x="25" y="0"/>
                    <a:pt x="25" y="0"/>
                    <a:pt x="25" y="0"/>
                  </a:cubicBezTo>
                  <a:cubicBezTo>
                    <a:pt x="32" y="0"/>
                    <a:pt x="38" y="6"/>
                    <a:pt x="38" y="13"/>
                  </a:cubicBezTo>
                  <a:cubicBezTo>
                    <a:pt x="38" y="76"/>
                    <a:pt x="38" y="76"/>
                    <a:pt x="38" y="76"/>
                  </a:cubicBezTo>
                  <a:cubicBezTo>
                    <a:pt x="137" y="76"/>
                    <a:pt x="137" y="76"/>
                    <a:pt x="137" y="76"/>
                  </a:cubicBezTo>
                  <a:cubicBezTo>
                    <a:pt x="137" y="13"/>
                    <a:pt x="137" y="13"/>
                    <a:pt x="137" y="13"/>
                  </a:cubicBezTo>
                  <a:cubicBezTo>
                    <a:pt x="137" y="6"/>
                    <a:pt x="142" y="0"/>
                    <a:pt x="149" y="0"/>
                  </a:cubicBezTo>
                  <a:cubicBezTo>
                    <a:pt x="162" y="0"/>
                    <a:pt x="162" y="0"/>
                    <a:pt x="162" y="0"/>
                  </a:cubicBezTo>
                  <a:cubicBezTo>
                    <a:pt x="169" y="0"/>
                    <a:pt x="174" y="6"/>
                    <a:pt x="174" y="13"/>
                  </a:cubicBezTo>
                  <a:lnTo>
                    <a:pt x="17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2"/>
            <p:cNvSpPr>
              <a:spLocks/>
            </p:cNvSpPr>
            <p:nvPr/>
          </p:nvSpPr>
          <p:spPr bwMode="auto">
            <a:xfrm>
              <a:off x="4203700" y="3060700"/>
              <a:ext cx="604838" cy="730250"/>
            </a:xfrm>
            <a:custGeom>
              <a:avLst/>
              <a:gdLst/>
              <a:ahLst/>
              <a:cxnLst>
                <a:cxn ang="0">
                  <a:pos x="90" y="78"/>
                </a:cxn>
                <a:cxn ang="0">
                  <a:pos x="46" y="56"/>
                </a:cxn>
                <a:cxn ang="0">
                  <a:pos x="83" y="36"/>
                </a:cxn>
                <a:cxn ang="0">
                  <a:pos x="139" y="49"/>
                </a:cxn>
                <a:cxn ang="0">
                  <a:pos x="140" y="49"/>
                </a:cxn>
                <a:cxn ang="0">
                  <a:pos x="145" y="47"/>
                </a:cxn>
                <a:cxn ang="0">
                  <a:pos x="156" y="25"/>
                </a:cxn>
                <a:cxn ang="0">
                  <a:pos x="156" y="23"/>
                </a:cxn>
                <a:cxn ang="0">
                  <a:pos x="153" y="18"/>
                </a:cxn>
                <a:cxn ang="0">
                  <a:pos x="152" y="17"/>
                </a:cxn>
                <a:cxn ang="0">
                  <a:pos x="81" y="0"/>
                </a:cxn>
                <a:cxn ang="0">
                  <a:pos x="7" y="57"/>
                </a:cxn>
                <a:cxn ang="0">
                  <a:pos x="25" y="96"/>
                </a:cxn>
                <a:cxn ang="0">
                  <a:pos x="80" y="113"/>
                </a:cxn>
                <a:cxn ang="0">
                  <a:pos x="122" y="133"/>
                </a:cxn>
                <a:cxn ang="0">
                  <a:pos x="78" y="157"/>
                </a:cxn>
                <a:cxn ang="0">
                  <a:pos x="22" y="142"/>
                </a:cxn>
                <a:cxn ang="0">
                  <a:pos x="18" y="139"/>
                </a:cxn>
                <a:cxn ang="0">
                  <a:pos x="15" y="143"/>
                </a:cxn>
                <a:cxn ang="0">
                  <a:pos x="2" y="166"/>
                </a:cxn>
                <a:cxn ang="0">
                  <a:pos x="0" y="170"/>
                </a:cxn>
                <a:cxn ang="0">
                  <a:pos x="4" y="172"/>
                </a:cxn>
                <a:cxn ang="0">
                  <a:pos x="77" y="192"/>
                </a:cxn>
                <a:cxn ang="0">
                  <a:pos x="161" y="132"/>
                </a:cxn>
                <a:cxn ang="0">
                  <a:pos x="90" y="78"/>
                </a:cxn>
              </a:cxnLst>
              <a:rect l="0" t="0" r="r" b="b"/>
              <a:pathLst>
                <a:path w="161" h="192">
                  <a:moveTo>
                    <a:pt x="90" y="78"/>
                  </a:moveTo>
                  <a:cubicBezTo>
                    <a:pt x="63" y="74"/>
                    <a:pt x="46" y="71"/>
                    <a:pt x="46" y="56"/>
                  </a:cubicBezTo>
                  <a:cubicBezTo>
                    <a:pt x="46" y="43"/>
                    <a:pt x="60" y="36"/>
                    <a:pt x="83" y="36"/>
                  </a:cubicBezTo>
                  <a:cubicBezTo>
                    <a:pt x="109" y="36"/>
                    <a:pt x="130" y="45"/>
                    <a:pt x="139" y="49"/>
                  </a:cubicBezTo>
                  <a:cubicBezTo>
                    <a:pt x="139" y="49"/>
                    <a:pt x="139" y="49"/>
                    <a:pt x="140" y="49"/>
                  </a:cubicBezTo>
                  <a:cubicBezTo>
                    <a:pt x="142" y="49"/>
                    <a:pt x="144" y="49"/>
                    <a:pt x="145" y="47"/>
                  </a:cubicBezTo>
                  <a:cubicBezTo>
                    <a:pt x="156" y="25"/>
                    <a:pt x="156" y="25"/>
                    <a:pt x="156" y="25"/>
                  </a:cubicBezTo>
                  <a:cubicBezTo>
                    <a:pt x="156" y="24"/>
                    <a:pt x="156" y="23"/>
                    <a:pt x="156" y="23"/>
                  </a:cubicBezTo>
                  <a:cubicBezTo>
                    <a:pt x="156" y="21"/>
                    <a:pt x="155" y="19"/>
                    <a:pt x="153" y="18"/>
                  </a:cubicBezTo>
                  <a:cubicBezTo>
                    <a:pt x="152" y="17"/>
                    <a:pt x="152" y="17"/>
                    <a:pt x="152" y="17"/>
                  </a:cubicBezTo>
                  <a:cubicBezTo>
                    <a:pt x="133" y="7"/>
                    <a:pt x="106" y="0"/>
                    <a:pt x="81" y="0"/>
                  </a:cubicBezTo>
                  <a:cubicBezTo>
                    <a:pt x="35" y="0"/>
                    <a:pt x="7" y="22"/>
                    <a:pt x="7" y="57"/>
                  </a:cubicBezTo>
                  <a:cubicBezTo>
                    <a:pt x="7" y="75"/>
                    <a:pt x="13" y="87"/>
                    <a:pt x="25" y="96"/>
                  </a:cubicBezTo>
                  <a:cubicBezTo>
                    <a:pt x="40" y="107"/>
                    <a:pt x="61" y="110"/>
                    <a:pt x="80" y="113"/>
                  </a:cubicBezTo>
                  <a:cubicBezTo>
                    <a:pt x="106" y="116"/>
                    <a:pt x="122" y="119"/>
                    <a:pt x="122" y="133"/>
                  </a:cubicBezTo>
                  <a:cubicBezTo>
                    <a:pt x="122" y="155"/>
                    <a:pt x="91" y="157"/>
                    <a:pt x="78" y="157"/>
                  </a:cubicBezTo>
                  <a:cubicBezTo>
                    <a:pt x="57" y="157"/>
                    <a:pt x="38" y="152"/>
                    <a:pt x="22" y="142"/>
                  </a:cubicBezTo>
                  <a:cubicBezTo>
                    <a:pt x="18" y="139"/>
                    <a:pt x="18" y="139"/>
                    <a:pt x="18" y="139"/>
                  </a:cubicBezTo>
                  <a:cubicBezTo>
                    <a:pt x="15" y="143"/>
                    <a:pt x="15" y="143"/>
                    <a:pt x="15" y="143"/>
                  </a:cubicBezTo>
                  <a:cubicBezTo>
                    <a:pt x="2" y="166"/>
                    <a:pt x="2" y="166"/>
                    <a:pt x="2" y="166"/>
                  </a:cubicBezTo>
                  <a:cubicBezTo>
                    <a:pt x="0" y="170"/>
                    <a:pt x="0" y="170"/>
                    <a:pt x="0" y="170"/>
                  </a:cubicBezTo>
                  <a:cubicBezTo>
                    <a:pt x="4" y="172"/>
                    <a:pt x="4" y="172"/>
                    <a:pt x="4" y="172"/>
                  </a:cubicBezTo>
                  <a:cubicBezTo>
                    <a:pt x="18" y="181"/>
                    <a:pt x="42" y="192"/>
                    <a:pt x="77" y="192"/>
                  </a:cubicBezTo>
                  <a:cubicBezTo>
                    <a:pt x="128" y="192"/>
                    <a:pt x="161" y="169"/>
                    <a:pt x="161" y="132"/>
                  </a:cubicBezTo>
                  <a:cubicBezTo>
                    <a:pt x="161" y="88"/>
                    <a:pt x="122" y="82"/>
                    <a:pt x="90" y="7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3"/>
            <p:cNvSpPr>
              <a:spLocks/>
            </p:cNvSpPr>
            <p:nvPr/>
          </p:nvSpPr>
          <p:spPr bwMode="auto">
            <a:xfrm>
              <a:off x="7294563" y="3063875"/>
              <a:ext cx="522288" cy="719138"/>
            </a:xfrm>
            <a:custGeom>
              <a:avLst/>
              <a:gdLst/>
              <a:ahLst/>
              <a:cxnLst>
                <a:cxn ang="0">
                  <a:pos x="128" y="104"/>
                </a:cxn>
                <a:cxn ang="0">
                  <a:pos x="121" y="111"/>
                </a:cxn>
                <a:cxn ang="0">
                  <a:pos x="38" y="111"/>
                </a:cxn>
                <a:cxn ang="0">
                  <a:pos x="38" y="154"/>
                </a:cxn>
                <a:cxn ang="0">
                  <a:pos x="139" y="154"/>
                </a:cxn>
                <a:cxn ang="0">
                  <a:pos x="139" y="189"/>
                </a:cxn>
                <a:cxn ang="0">
                  <a:pos x="0" y="189"/>
                </a:cxn>
                <a:cxn ang="0">
                  <a:pos x="0" y="19"/>
                </a:cxn>
                <a:cxn ang="0">
                  <a:pos x="19" y="0"/>
                </a:cxn>
                <a:cxn ang="0">
                  <a:pos x="130" y="0"/>
                </a:cxn>
                <a:cxn ang="0">
                  <a:pos x="137" y="7"/>
                </a:cxn>
                <a:cxn ang="0">
                  <a:pos x="137" y="28"/>
                </a:cxn>
                <a:cxn ang="0">
                  <a:pos x="130" y="35"/>
                </a:cxn>
                <a:cxn ang="0">
                  <a:pos x="38" y="35"/>
                </a:cxn>
                <a:cxn ang="0">
                  <a:pos x="38" y="76"/>
                </a:cxn>
                <a:cxn ang="0">
                  <a:pos x="121" y="76"/>
                </a:cxn>
                <a:cxn ang="0">
                  <a:pos x="128" y="83"/>
                </a:cxn>
                <a:cxn ang="0">
                  <a:pos x="128" y="104"/>
                </a:cxn>
              </a:cxnLst>
              <a:rect l="0" t="0" r="r" b="b"/>
              <a:pathLst>
                <a:path w="139" h="189">
                  <a:moveTo>
                    <a:pt x="128" y="104"/>
                  </a:moveTo>
                  <a:cubicBezTo>
                    <a:pt x="128" y="108"/>
                    <a:pt x="124" y="111"/>
                    <a:pt x="121" y="111"/>
                  </a:cubicBezTo>
                  <a:cubicBezTo>
                    <a:pt x="38" y="111"/>
                    <a:pt x="38" y="111"/>
                    <a:pt x="38" y="111"/>
                  </a:cubicBezTo>
                  <a:cubicBezTo>
                    <a:pt x="38" y="154"/>
                    <a:pt x="38" y="154"/>
                    <a:pt x="38" y="154"/>
                  </a:cubicBezTo>
                  <a:cubicBezTo>
                    <a:pt x="139" y="154"/>
                    <a:pt x="139" y="154"/>
                    <a:pt x="139" y="154"/>
                  </a:cubicBezTo>
                  <a:cubicBezTo>
                    <a:pt x="139" y="189"/>
                    <a:pt x="139" y="189"/>
                    <a:pt x="139" y="189"/>
                  </a:cubicBezTo>
                  <a:cubicBezTo>
                    <a:pt x="0" y="189"/>
                    <a:pt x="0" y="189"/>
                    <a:pt x="0" y="189"/>
                  </a:cubicBezTo>
                  <a:cubicBezTo>
                    <a:pt x="0" y="19"/>
                    <a:pt x="0" y="19"/>
                    <a:pt x="0" y="19"/>
                  </a:cubicBezTo>
                  <a:cubicBezTo>
                    <a:pt x="0" y="9"/>
                    <a:pt x="9" y="0"/>
                    <a:pt x="19" y="0"/>
                  </a:cubicBezTo>
                  <a:cubicBezTo>
                    <a:pt x="130" y="0"/>
                    <a:pt x="130" y="0"/>
                    <a:pt x="130" y="0"/>
                  </a:cubicBezTo>
                  <a:cubicBezTo>
                    <a:pt x="134" y="0"/>
                    <a:pt x="137" y="3"/>
                    <a:pt x="137" y="7"/>
                  </a:cubicBezTo>
                  <a:cubicBezTo>
                    <a:pt x="137" y="28"/>
                    <a:pt x="137" y="28"/>
                    <a:pt x="137" y="28"/>
                  </a:cubicBezTo>
                  <a:cubicBezTo>
                    <a:pt x="137" y="33"/>
                    <a:pt x="134" y="35"/>
                    <a:pt x="130" y="35"/>
                  </a:cubicBezTo>
                  <a:cubicBezTo>
                    <a:pt x="38" y="35"/>
                    <a:pt x="38" y="35"/>
                    <a:pt x="38" y="35"/>
                  </a:cubicBezTo>
                  <a:cubicBezTo>
                    <a:pt x="38" y="76"/>
                    <a:pt x="38" y="76"/>
                    <a:pt x="38" y="76"/>
                  </a:cubicBezTo>
                  <a:cubicBezTo>
                    <a:pt x="121" y="76"/>
                    <a:pt x="121" y="76"/>
                    <a:pt x="121" y="76"/>
                  </a:cubicBezTo>
                  <a:cubicBezTo>
                    <a:pt x="124" y="76"/>
                    <a:pt x="128" y="78"/>
                    <a:pt x="128" y="83"/>
                  </a:cubicBezTo>
                  <a:lnTo>
                    <a:pt x="128" y="10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Placeholder 1"/>
          <p:cNvSpPr>
            <a:spLocks noGrp="1"/>
          </p:cNvSpPr>
          <p:nvPr>
            <p:ph type="title"/>
          </p:nvPr>
        </p:nvSpPr>
        <p:spPr>
          <a:xfrm>
            <a:off x="1344613" y="328706"/>
            <a:ext cx="5970588" cy="381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4614" y="1333500"/>
            <a:ext cx="7342187" cy="40005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6200000">
            <a:off x="354763" y="800939"/>
            <a:ext cx="570000" cy="365125"/>
          </a:xfrm>
          <a:prstGeom prst="rect">
            <a:avLst/>
          </a:prstGeom>
        </p:spPr>
        <p:txBody>
          <a:bodyPr vert="horz" lIns="0" tIns="0" rIns="0" bIns="0" rtlCol="0" anchor="ctr"/>
          <a:lstStyle>
            <a:lvl1pPr marL="0" algn="r" defTabSz="914400" rtl="0" eaLnBrk="1" latinLnBrk="0" hangingPunct="1">
              <a:defRPr lang="en-US" sz="850" b="0" kern="1200" smtClean="0">
                <a:solidFill>
                  <a:schemeClr val="tx1"/>
                </a:solidFill>
                <a:latin typeface="+mn-lt"/>
                <a:ea typeface="+mn-ea"/>
                <a:cs typeface="+mn-cs"/>
              </a:defRPr>
            </a:lvl1pPr>
          </a:lstStyle>
          <a:p>
            <a:fld id="{382F463C-BE05-451B-B329-611FC70E4EF4}" type="datetime1">
              <a:rPr lang="en-US" smtClean="0">
                <a:solidFill>
                  <a:srgbClr val="FFFFFF"/>
                </a:solidFill>
              </a:rPr>
              <a:pPr/>
              <a:t>6/11/2010</a:t>
            </a:fld>
            <a:endParaRPr dirty="0">
              <a:solidFill>
                <a:srgbClr val="FFFFFF"/>
              </a:solidFill>
            </a:endParaRPr>
          </a:p>
        </p:txBody>
      </p:sp>
      <p:sp>
        <p:nvSpPr>
          <p:cNvPr id="5" name="Footer Placeholder 4"/>
          <p:cNvSpPr>
            <a:spLocks noGrp="1"/>
          </p:cNvSpPr>
          <p:nvPr>
            <p:ph type="ftr" sz="quarter" idx="3"/>
          </p:nvPr>
        </p:nvSpPr>
        <p:spPr>
          <a:xfrm rot="16200000">
            <a:off x="-260237" y="2070027"/>
            <a:ext cx="1800000" cy="365125"/>
          </a:xfrm>
          <a:prstGeom prst="rect">
            <a:avLst/>
          </a:prstGeom>
        </p:spPr>
        <p:txBody>
          <a:bodyPr vert="horz" lIns="0" tIns="0" rIns="0" bIns="0" rtlCol="0" anchor="ctr"/>
          <a:lstStyle>
            <a:lvl1pPr algn="ctr">
              <a:defRPr sz="850" b="1">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rot="16200000">
            <a:off x="519763" y="318439"/>
            <a:ext cx="240000" cy="365125"/>
          </a:xfrm>
          <a:prstGeom prst="rect">
            <a:avLst/>
          </a:prstGeom>
        </p:spPr>
        <p:txBody>
          <a:bodyPr vert="horz" lIns="0" tIns="0" rIns="0" bIns="0" rtlCol="0" anchor="ctr"/>
          <a:lstStyle>
            <a:lvl1pPr marL="0" algn="r" defTabSz="914400" rtl="0" eaLnBrk="1" latinLnBrk="0" hangingPunct="1">
              <a:defRPr lang="en-US" sz="850" b="0" kern="1200" smtClean="0">
                <a:solidFill>
                  <a:schemeClr val="tx1"/>
                </a:solidFill>
                <a:latin typeface="+mn-lt"/>
                <a:ea typeface="+mn-ea"/>
                <a:cs typeface="+mn-cs"/>
              </a:defRPr>
            </a:lvl1pPr>
          </a:lstStyle>
          <a:p>
            <a:fld id="{DF28FB93-0A08-4E7D-8E63-9EFA29F1E093}" type="slidenum">
              <a:rPr>
                <a:solidFill>
                  <a:srgbClr val="FFFFFF"/>
                </a:solidFill>
              </a:rPr>
              <a:pPr/>
              <a:t>‹#›</a:t>
            </a:fld>
            <a:endParaRPr>
              <a:solidFill>
                <a:srgbClr val="FFFFFF"/>
              </a:solidFill>
            </a:endParaRPr>
          </a:p>
        </p:txBody>
      </p:sp>
      <p:cxnSp>
        <p:nvCxnSpPr>
          <p:cNvPr id="8" name="Straight Connector 7"/>
          <p:cNvCxnSpPr/>
          <p:nvPr/>
        </p:nvCxnSpPr>
        <p:spPr>
          <a:xfrm rot="5400000">
            <a:off x="-1602008" y="2856706"/>
            <a:ext cx="4953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8" descr="logo 1200.png"/>
          <p:cNvPicPr>
            <a:picLocks noChangeAspect="1"/>
          </p:cNvPicPr>
          <p:nvPr/>
        </p:nvPicPr>
        <p:blipFill>
          <a:blip r:embed="rId35" cstate="email"/>
          <a:stretch>
            <a:fillRect/>
          </a:stretch>
        </p:blipFill>
        <p:spPr>
          <a:xfrm>
            <a:off x="439203" y="4395000"/>
            <a:ext cx="359561" cy="300000"/>
          </a:xfrm>
          <a:prstGeom prst="rect">
            <a:avLst/>
          </a:prstGeom>
        </p:spPr>
      </p:pic>
    </p:spTree>
  </p:cSld>
  <p:clrMap bg1="dk1" tx1="lt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 id="2147483956" r:id="rId21"/>
    <p:sldLayoutId id="2147483957" r:id="rId22"/>
    <p:sldLayoutId id="2147483958" r:id="rId23"/>
    <p:sldLayoutId id="2147483959" r:id="rId24"/>
    <p:sldLayoutId id="2147483960" r:id="rId25"/>
    <p:sldLayoutId id="2147483961" r:id="rId26"/>
    <p:sldLayoutId id="2147483962" r:id="rId27"/>
    <p:sldLayoutId id="2147483963" r:id="rId28"/>
    <p:sldLayoutId id="2147483964" r:id="rId29"/>
    <p:sldLayoutId id="2147483965" r:id="rId30"/>
    <p:sldLayoutId id="2147483966" r:id="rId31"/>
    <p:sldLayoutId id="2147483967" r:id="rId32"/>
    <p:sldLayoutId id="2147483968" r:id="rId33"/>
  </p:sldLayoutIdLst>
  <p:transition>
    <p:fade/>
  </p:transition>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800"/>
        </a:spcBef>
        <a:buFont typeface="Arial" pitchFamily="34" charset="0"/>
        <a:buNone/>
        <a:defRPr sz="1800" b="0" kern="1200">
          <a:solidFill>
            <a:schemeClr val="tx1"/>
          </a:solidFill>
          <a:latin typeface="+mn-lt"/>
          <a:ea typeface="+mn-ea"/>
          <a:cs typeface="+mn-cs"/>
        </a:defRPr>
      </a:lvl1pPr>
      <a:lvl2pPr marL="228600" indent="-174625" algn="l" defTabSz="914400" rtl="0" eaLnBrk="1" latinLnBrk="0" hangingPunct="1">
        <a:lnSpc>
          <a:spcPct val="110000"/>
        </a:lnSpc>
        <a:spcBef>
          <a:spcPts val="1000"/>
        </a:spcBef>
        <a:buFont typeface="Arial" pitchFamily="34" charset="0"/>
        <a:buChar char="•"/>
        <a:defRPr sz="1800" kern="1200">
          <a:solidFill>
            <a:schemeClr val="tx1"/>
          </a:solidFill>
          <a:latin typeface="+mn-lt"/>
          <a:ea typeface="+mn-ea"/>
          <a:cs typeface="+mn-cs"/>
        </a:defRPr>
      </a:lvl2pPr>
      <a:lvl3pPr marL="457200" indent="-174625" algn="l" defTabSz="914400" rtl="0" eaLnBrk="1" latinLnBrk="0" hangingPunct="1">
        <a:lnSpc>
          <a:spcPct val="110000"/>
        </a:lnSpc>
        <a:spcBef>
          <a:spcPts val="1000"/>
        </a:spcBef>
        <a:buFont typeface="Arial" pitchFamily="34" charset="0"/>
        <a:buChar char="•"/>
        <a:defRPr sz="1800" kern="1200">
          <a:solidFill>
            <a:schemeClr val="tx1"/>
          </a:solidFill>
          <a:latin typeface="+mn-lt"/>
          <a:ea typeface="+mn-ea"/>
          <a:cs typeface="+mn-cs"/>
        </a:defRPr>
      </a:lvl3pPr>
      <a:lvl4pPr marL="685800" indent="-174625" algn="l" defTabSz="914400" rtl="0" eaLnBrk="1" latinLnBrk="0" hangingPunct="1">
        <a:lnSpc>
          <a:spcPct val="110000"/>
        </a:lnSpc>
        <a:spcBef>
          <a:spcPts val="1000"/>
        </a:spcBef>
        <a:buFont typeface="Arial" pitchFamily="34" charset="0"/>
        <a:buChar char="•"/>
        <a:defRPr sz="1600" kern="1200">
          <a:solidFill>
            <a:schemeClr val="tx1"/>
          </a:solidFill>
          <a:latin typeface="+mn-lt"/>
          <a:ea typeface="+mn-ea"/>
          <a:cs typeface="+mn-cs"/>
        </a:defRPr>
      </a:lvl4pPr>
      <a:lvl5pPr marL="900113" indent="-174625" algn="l" defTabSz="914400" rtl="0" eaLnBrk="1" latinLnBrk="0" hangingPunct="1">
        <a:lnSpc>
          <a:spcPct val="110000"/>
        </a:lnSpc>
        <a:spcBef>
          <a:spcPts val="1000"/>
        </a:spcBef>
        <a:buFont typeface="Arial" pitchFamily="34" charset="0"/>
        <a:buChar char="•"/>
        <a:defRPr sz="1600" kern="1200">
          <a:solidFill>
            <a:schemeClr val="tx1"/>
          </a:solidFill>
          <a:latin typeface="+mn-lt"/>
          <a:ea typeface="+mn-ea"/>
          <a:cs typeface="+mn-cs"/>
        </a:defRPr>
      </a:lvl5pPr>
      <a:lvl6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6pPr>
      <a:lvl7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7pPr>
      <a:lvl8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8pPr>
      <a:lvl9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3"/>
          <p:cNvGrpSpPr>
            <a:grpSpLocks noChangeAspect="1"/>
          </p:cNvGrpSpPr>
          <p:nvPr/>
        </p:nvGrpSpPr>
        <p:grpSpPr bwMode="auto">
          <a:xfrm rot="-5400000">
            <a:off x="326894" y="4987793"/>
            <a:ext cx="609864" cy="82550"/>
            <a:chOff x="1323975" y="3060700"/>
            <a:chExt cx="6492876" cy="730250"/>
          </a:xfrm>
        </p:grpSpPr>
        <p:sp>
          <p:nvSpPr>
            <p:cNvPr id="15" name="Freeform 5"/>
            <p:cNvSpPr>
              <a:spLocks/>
            </p:cNvSpPr>
            <p:nvPr/>
          </p:nvSpPr>
          <p:spPr bwMode="auto">
            <a:xfrm>
              <a:off x="1267642" y="3060704"/>
              <a:ext cx="816892" cy="716211"/>
            </a:xfrm>
            <a:custGeom>
              <a:avLst/>
              <a:gdLst/>
              <a:ahLst/>
              <a:cxnLst>
                <a:cxn ang="0">
                  <a:pos x="216" y="189"/>
                </a:cxn>
                <a:cxn ang="0">
                  <a:pos x="178" y="189"/>
                </a:cxn>
                <a:cxn ang="0">
                  <a:pos x="178" y="67"/>
                </a:cxn>
                <a:cxn ang="0">
                  <a:pos x="113" y="146"/>
                </a:cxn>
                <a:cxn ang="0">
                  <a:pos x="103" y="146"/>
                </a:cxn>
                <a:cxn ang="0">
                  <a:pos x="38" y="67"/>
                </a:cxn>
                <a:cxn ang="0">
                  <a:pos x="38" y="189"/>
                </a:cxn>
                <a:cxn ang="0">
                  <a:pos x="0" y="189"/>
                </a:cxn>
                <a:cxn ang="0">
                  <a:pos x="0" y="21"/>
                </a:cxn>
                <a:cxn ang="0">
                  <a:pos x="20" y="0"/>
                </a:cxn>
                <a:cxn ang="0">
                  <a:pos x="20" y="0"/>
                </a:cxn>
                <a:cxn ang="0">
                  <a:pos x="38" y="10"/>
                </a:cxn>
                <a:cxn ang="0">
                  <a:pos x="108" y="95"/>
                </a:cxn>
                <a:cxn ang="0">
                  <a:pos x="182" y="7"/>
                </a:cxn>
                <a:cxn ang="0">
                  <a:pos x="196" y="0"/>
                </a:cxn>
                <a:cxn ang="0">
                  <a:pos x="196" y="0"/>
                </a:cxn>
                <a:cxn ang="0">
                  <a:pos x="216" y="20"/>
                </a:cxn>
                <a:cxn ang="0">
                  <a:pos x="216" y="189"/>
                </a:cxn>
              </a:cxnLst>
              <a:rect l="0" t="0" r="r" b="b"/>
              <a:pathLst>
                <a:path w="216" h="189">
                  <a:moveTo>
                    <a:pt x="216" y="189"/>
                  </a:moveTo>
                  <a:cubicBezTo>
                    <a:pt x="178" y="189"/>
                    <a:pt x="178" y="189"/>
                    <a:pt x="178" y="189"/>
                  </a:cubicBezTo>
                  <a:cubicBezTo>
                    <a:pt x="178" y="67"/>
                    <a:pt x="178" y="67"/>
                    <a:pt x="178" y="67"/>
                  </a:cubicBezTo>
                  <a:cubicBezTo>
                    <a:pt x="113" y="146"/>
                    <a:pt x="113" y="146"/>
                    <a:pt x="113" y="146"/>
                  </a:cubicBezTo>
                  <a:cubicBezTo>
                    <a:pt x="110" y="149"/>
                    <a:pt x="106" y="149"/>
                    <a:pt x="103" y="146"/>
                  </a:cubicBezTo>
                  <a:cubicBezTo>
                    <a:pt x="38" y="67"/>
                    <a:pt x="38" y="67"/>
                    <a:pt x="38" y="67"/>
                  </a:cubicBezTo>
                  <a:cubicBezTo>
                    <a:pt x="38" y="189"/>
                    <a:pt x="38" y="189"/>
                    <a:pt x="38" y="189"/>
                  </a:cubicBezTo>
                  <a:cubicBezTo>
                    <a:pt x="0" y="189"/>
                    <a:pt x="0" y="189"/>
                    <a:pt x="0" y="189"/>
                  </a:cubicBezTo>
                  <a:cubicBezTo>
                    <a:pt x="0" y="21"/>
                    <a:pt x="0" y="21"/>
                    <a:pt x="0" y="21"/>
                  </a:cubicBezTo>
                  <a:cubicBezTo>
                    <a:pt x="0" y="10"/>
                    <a:pt x="9" y="0"/>
                    <a:pt x="20" y="0"/>
                  </a:cubicBezTo>
                  <a:cubicBezTo>
                    <a:pt x="20" y="0"/>
                    <a:pt x="20" y="0"/>
                    <a:pt x="20" y="0"/>
                  </a:cubicBezTo>
                  <a:cubicBezTo>
                    <a:pt x="28" y="0"/>
                    <a:pt x="32" y="4"/>
                    <a:pt x="38" y="10"/>
                  </a:cubicBezTo>
                  <a:cubicBezTo>
                    <a:pt x="108" y="95"/>
                    <a:pt x="108" y="95"/>
                    <a:pt x="108" y="95"/>
                  </a:cubicBezTo>
                  <a:cubicBezTo>
                    <a:pt x="182" y="7"/>
                    <a:pt x="182" y="7"/>
                    <a:pt x="182" y="7"/>
                  </a:cubicBezTo>
                  <a:cubicBezTo>
                    <a:pt x="185" y="3"/>
                    <a:pt x="190" y="0"/>
                    <a:pt x="196" y="0"/>
                  </a:cubicBezTo>
                  <a:cubicBezTo>
                    <a:pt x="196" y="0"/>
                    <a:pt x="196" y="0"/>
                    <a:pt x="196" y="0"/>
                  </a:cubicBezTo>
                  <a:cubicBezTo>
                    <a:pt x="207" y="0"/>
                    <a:pt x="216" y="9"/>
                    <a:pt x="216" y="20"/>
                  </a:cubicBezTo>
                  <a:lnTo>
                    <a:pt x="216" y="189"/>
                  </a:lnTo>
                  <a:close/>
                </a:path>
              </a:pathLst>
            </a:custGeom>
            <a:solidFill>
              <a:schemeClr val="tx1"/>
            </a:solidFill>
            <a:ln w="9525">
              <a:noFill/>
              <a:round/>
              <a:headEnd/>
              <a:tailEnd/>
            </a:ln>
          </p:spPr>
          <p:txBody>
            <a:bodyPr/>
            <a:lstStyle/>
            <a:p>
              <a:pPr>
                <a:defRPr/>
              </a:pPr>
              <a:endParaRPr lang="en-US">
                <a:solidFill>
                  <a:srgbClr val="FFFFFF"/>
                </a:solidFill>
              </a:endParaRPr>
            </a:p>
          </p:txBody>
        </p:sp>
        <p:sp>
          <p:nvSpPr>
            <p:cNvPr id="16" name="Freeform 6"/>
            <p:cNvSpPr>
              <a:spLocks noEditPoints="1"/>
            </p:cNvSpPr>
            <p:nvPr/>
          </p:nvSpPr>
          <p:spPr bwMode="auto">
            <a:xfrm>
              <a:off x="5619698" y="3060704"/>
              <a:ext cx="816892" cy="716211"/>
            </a:xfrm>
            <a:custGeom>
              <a:avLst/>
              <a:gdLst/>
              <a:ahLst/>
              <a:cxnLst>
                <a:cxn ang="0">
                  <a:pos x="0" y="189"/>
                </a:cxn>
                <a:cxn ang="0">
                  <a:pos x="42" y="189"/>
                </a:cxn>
                <a:cxn ang="0">
                  <a:pos x="66" y="138"/>
                </a:cxn>
                <a:cxn ang="0">
                  <a:pos x="148" y="138"/>
                </a:cxn>
                <a:cxn ang="0">
                  <a:pos x="174" y="189"/>
                </a:cxn>
                <a:cxn ang="0">
                  <a:pos x="216" y="189"/>
                </a:cxn>
                <a:cxn ang="0">
                  <a:pos x="124" y="9"/>
                </a:cxn>
                <a:cxn ang="0">
                  <a:pos x="106" y="0"/>
                </a:cxn>
                <a:cxn ang="0">
                  <a:pos x="106" y="0"/>
                </a:cxn>
                <a:cxn ang="0">
                  <a:pos x="89" y="9"/>
                </a:cxn>
                <a:cxn ang="0">
                  <a:pos x="0" y="189"/>
                </a:cxn>
                <a:cxn ang="0">
                  <a:pos x="106" y="55"/>
                </a:cxn>
                <a:cxn ang="0">
                  <a:pos x="133" y="108"/>
                </a:cxn>
                <a:cxn ang="0">
                  <a:pos x="81" y="108"/>
                </a:cxn>
                <a:cxn ang="0">
                  <a:pos x="106" y="55"/>
                </a:cxn>
              </a:cxnLst>
              <a:rect l="0" t="0" r="r" b="b"/>
              <a:pathLst>
                <a:path w="216" h="189">
                  <a:moveTo>
                    <a:pt x="0" y="189"/>
                  </a:moveTo>
                  <a:cubicBezTo>
                    <a:pt x="42" y="189"/>
                    <a:pt x="42" y="189"/>
                    <a:pt x="42" y="189"/>
                  </a:cubicBezTo>
                  <a:cubicBezTo>
                    <a:pt x="66" y="138"/>
                    <a:pt x="66" y="138"/>
                    <a:pt x="66" y="138"/>
                  </a:cubicBezTo>
                  <a:cubicBezTo>
                    <a:pt x="148" y="138"/>
                    <a:pt x="148" y="138"/>
                    <a:pt x="148" y="138"/>
                  </a:cubicBezTo>
                  <a:cubicBezTo>
                    <a:pt x="174" y="189"/>
                    <a:pt x="174" y="189"/>
                    <a:pt x="174" y="189"/>
                  </a:cubicBezTo>
                  <a:cubicBezTo>
                    <a:pt x="216" y="189"/>
                    <a:pt x="216" y="189"/>
                    <a:pt x="216" y="189"/>
                  </a:cubicBezTo>
                  <a:cubicBezTo>
                    <a:pt x="124" y="9"/>
                    <a:pt x="124" y="9"/>
                    <a:pt x="124" y="9"/>
                  </a:cubicBezTo>
                  <a:cubicBezTo>
                    <a:pt x="120" y="3"/>
                    <a:pt x="114" y="0"/>
                    <a:pt x="106" y="0"/>
                  </a:cubicBezTo>
                  <a:cubicBezTo>
                    <a:pt x="106" y="0"/>
                    <a:pt x="106" y="0"/>
                    <a:pt x="106" y="0"/>
                  </a:cubicBezTo>
                  <a:cubicBezTo>
                    <a:pt x="99" y="0"/>
                    <a:pt x="93" y="3"/>
                    <a:pt x="89" y="9"/>
                  </a:cubicBezTo>
                  <a:lnTo>
                    <a:pt x="0" y="189"/>
                  </a:lnTo>
                  <a:close/>
                  <a:moveTo>
                    <a:pt x="106" y="55"/>
                  </a:moveTo>
                  <a:cubicBezTo>
                    <a:pt x="133" y="108"/>
                    <a:pt x="133" y="108"/>
                    <a:pt x="133" y="108"/>
                  </a:cubicBezTo>
                  <a:cubicBezTo>
                    <a:pt x="81" y="108"/>
                    <a:pt x="81" y="108"/>
                    <a:pt x="81" y="108"/>
                  </a:cubicBezTo>
                  <a:lnTo>
                    <a:pt x="106" y="55"/>
                  </a:lnTo>
                  <a:close/>
                </a:path>
              </a:pathLst>
            </a:custGeom>
            <a:solidFill>
              <a:schemeClr val="tx1"/>
            </a:solidFill>
            <a:ln w="9525">
              <a:noFill/>
              <a:round/>
              <a:headEnd/>
              <a:tailEnd/>
            </a:ln>
          </p:spPr>
          <p:txBody>
            <a:bodyPr/>
            <a:lstStyle/>
            <a:p>
              <a:pPr>
                <a:defRPr/>
              </a:pPr>
              <a:endParaRPr lang="en-US">
                <a:solidFill>
                  <a:srgbClr val="FFFFFF"/>
                </a:solidFill>
              </a:endParaRPr>
            </a:p>
          </p:txBody>
        </p:sp>
        <p:sp>
          <p:nvSpPr>
            <p:cNvPr id="17" name="Freeform 7"/>
            <p:cNvSpPr>
              <a:spLocks/>
            </p:cNvSpPr>
            <p:nvPr/>
          </p:nvSpPr>
          <p:spPr bwMode="auto">
            <a:xfrm>
              <a:off x="2507064" y="3060704"/>
              <a:ext cx="704217" cy="716211"/>
            </a:xfrm>
            <a:custGeom>
              <a:avLst/>
              <a:gdLst/>
              <a:ahLst/>
              <a:cxnLst>
                <a:cxn ang="0">
                  <a:pos x="190" y="189"/>
                </a:cxn>
                <a:cxn ang="0">
                  <a:pos x="163" y="189"/>
                </a:cxn>
                <a:cxn ang="0">
                  <a:pos x="38" y="63"/>
                </a:cxn>
                <a:cxn ang="0">
                  <a:pos x="38" y="189"/>
                </a:cxn>
                <a:cxn ang="0">
                  <a:pos x="0" y="189"/>
                </a:cxn>
                <a:cxn ang="0">
                  <a:pos x="0" y="21"/>
                </a:cxn>
                <a:cxn ang="0">
                  <a:pos x="21" y="0"/>
                </a:cxn>
                <a:cxn ang="0">
                  <a:pos x="21" y="0"/>
                </a:cxn>
                <a:cxn ang="0">
                  <a:pos x="36" y="7"/>
                </a:cxn>
                <a:cxn ang="0">
                  <a:pos x="152" y="124"/>
                </a:cxn>
                <a:cxn ang="0">
                  <a:pos x="152" y="13"/>
                </a:cxn>
                <a:cxn ang="0">
                  <a:pos x="165" y="0"/>
                </a:cxn>
                <a:cxn ang="0">
                  <a:pos x="178" y="0"/>
                </a:cxn>
                <a:cxn ang="0">
                  <a:pos x="190" y="13"/>
                </a:cxn>
                <a:cxn ang="0">
                  <a:pos x="190" y="189"/>
                </a:cxn>
              </a:cxnLst>
              <a:rect l="0" t="0" r="r" b="b"/>
              <a:pathLst>
                <a:path w="190" h="189">
                  <a:moveTo>
                    <a:pt x="190" y="189"/>
                  </a:moveTo>
                  <a:cubicBezTo>
                    <a:pt x="163" y="189"/>
                    <a:pt x="163" y="189"/>
                    <a:pt x="163" y="189"/>
                  </a:cubicBezTo>
                  <a:cubicBezTo>
                    <a:pt x="38" y="63"/>
                    <a:pt x="38" y="63"/>
                    <a:pt x="38" y="63"/>
                  </a:cubicBezTo>
                  <a:cubicBezTo>
                    <a:pt x="38" y="189"/>
                    <a:pt x="38" y="189"/>
                    <a:pt x="38" y="189"/>
                  </a:cubicBezTo>
                  <a:cubicBezTo>
                    <a:pt x="0" y="189"/>
                    <a:pt x="0" y="189"/>
                    <a:pt x="0" y="189"/>
                  </a:cubicBezTo>
                  <a:cubicBezTo>
                    <a:pt x="0" y="21"/>
                    <a:pt x="0" y="21"/>
                    <a:pt x="0" y="21"/>
                  </a:cubicBezTo>
                  <a:cubicBezTo>
                    <a:pt x="0" y="10"/>
                    <a:pt x="9" y="0"/>
                    <a:pt x="21" y="0"/>
                  </a:cubicBezTo>
                  <a:cubicBezTo>
                    <a:pt x="21" y="0"/>
                    <a:pt x="21" y="0"/>
                    <a:pt x="21" y="0"/>
                  </a:cubicBezTo>
                  <a:cubicBezTo>
                    <a:pt x="27" y="0"/>
                    <a:pt x="32" y="3"/>
                    <a:pt x="36" y="7"/>
                  </a:cubicBezTo>
                  <a:cubicBezTo>
                    <a:pt x="152" y="124"/>
                    <a:pt x="152" y="124"/>
                    <a:pt x="152" y="124"/>
                  </a:cubicBezTo>
                  <a:cubicBezTo>
                    <a:pt x="152" y="13"/>
                    <a:pt x="152" y="13"/>
                    <a:pt x="152" y="13"/>
                  </a:cubicBezTo>
                  <a:cubicBezTo>
                    <a:pt x="152" y="6"/>
                    <a:pt x="158" y="0"/>
                    <a:pt x="165" y="0"/>
                  </a:cubicBezTo>
                  <a:cubicBezTo>
                    <a:pt x="178" y="0"/>
                    <a:pt x="178" y="0"/>
                    <a:pt x="178" y="0"/>
                  </a:cubicBezTo>
                  <a:cubicBezTo>
                    <a:pt x="185" y="0"/>
                    <a:pt x="190" y="6"/>
                    <a:pt x="190" y="13"/>
                  </a:cubicBezTo>
                  <a:lnTo>
                    <a:pt x="190" y="189"/>
                  </a:lnTo>
                  <a:close/>
                </a:path>
              </a:pathLst>
            </a:custGeom>
            <a:solidFill>
              <a:schemeClr val="tx1"/>
            </a:solidFill>
            <a:ln w="9525">
              <a:noFill/>
              <a:round/>
              <a:headEnd/>
              <a:tailEnd/>
            </a:ln>
          </p:spPr>
          <p:txBody>
            <a:bodyPr/>
            <a:lstStyle/>
            <a:p>
              <a:pPr>
                <a:defRPr/>
              </a:pPr>
              <a:endParaRPr lang="en-US">
                <a:solidFill>
                  <a:srgbClr val="FFFFFF"/>
                </a:solidFill>
              </a:endParaRPr>
            </a:p>
          </p:txBody>
        </p:sp>
        <p:sp>
          <p:nvSpPr>
            <p:cNvPr id="18" name="Freeform 8"/>
            <p:cNvSpPr>
              <a:spLocks noEditPoints="1"/>
            </p:cNvSpPr>
            <p:nvPr/>
          </p:nvSpPr>
          <p:spPr bwMode="auto">
            <a:xfrm>
              <a:off x="3408466" y="3060709"/>
              <a:ext cx="718297" cy="716211"/>
            </a:xfrm>
            <a:custGeom>
              <a:avLst/>
              <a:gdLst/>
              <a:ahLst/>
              <a:cxnLst>
                <a:cxn ang="0">
                  <a:pos x="117" y="5"/>
                </a:cxn>
                <a:cxn ang="0">
                  <a:pos x="72" y="0"/>
                </a:cxn>
                <a:cxn ang="0">
                  <a:pos x="19" y="0"/>
                </a:cxn>
                <a:cxn ang="0">
                  <a:pos x="0" y="19"/>
                </a:cxn>
                <a:cxn ang="0">
                  <a:pos x="0" y="189"/>
                </a:cxn>
                <a:cxn ang="0">
                  <a:pos x="62" y="189"/>
                </a:cxn>
                <a:cxn ang="0">
                  <a:pos x="115" y="183"/>
                </a:cxn>
                <a:cxn ang="0">
                  <a:pos x="189" y="92"/>
                </a:cxn>
                <a:cxn ang="0">
                  <a:pos x="117" y="5"/>
                </a:cxn>
                <a:cxn ang="0">
                  <a:pos x="105" y="149"/>
                </a:cxn>
                <a:cxn ang="0">
                  <a:pos x="62" y="154"/>
                </a:cxn>
                <a:cxn ang="0">
                  <a:pos x="62" y="154"/>
                </a:cxn>
                <a:cxn ang="0">
                  <a:pos x="38" y="154"/>
                </a:cxn>
                <a:cxn ang="0">
                  <a:pos x="38" y="154"/>
                </a:cxn>
                <a:cxn ang="0">
                  <a:pos x="38" y="35"/>
                </a:cxn>
                <a:cxn ang="0">
                  <a:pos x="38" y="35"/>
                </a:cxn>
                <a:cxn ang="0">
                  <a:pos x="68" y="35"/>
                </a:cxn>
                <a:cxn ang="0">
                  <a:pos x="68" y="35"/>
                </a:cxn>
                <a:cxn ang="0">
                  <a:pos x="107" y="39"/>
                </a:cxn>
                <a:cxn ang="0">
                  <a:pos x="150" y="92"/>
                </a:cxn>
                <a:cxn ang="0">
                  <a:pos x="105" y="149"/>
                </a:cxn>
              </a:cxnLst>
              <a:rect l="0" t="0" r="r" b="b"/>
              <a:pathLst>
                <a:path w="189" h="189">
                  <a:moveTo>
                    <a:pt x="117" y="5"/>
                  </a:moveTo>
                  <a:cubicBezTo>
                    <a:pt x="104" y="2"/>
                    <a:pt x="89" y="0"/>
                    <a:pt x="72" y="0"/>
                  </a:cubicBezTo>
                  <a:cubicBezTo>
                    <a:pt x="19" y="0"/>
                    <a:pt x="19" y="0"/>
                    <a:pt x="19" y="0"/>
                  </a:cubicBezTo>
                  <a:cubicBezTo>
                    <a:pt x="9" y="0"/>
                    <a:pt x="0" y="9"/>
                    <a:pt x="0" y="19"/>
                  </a:cubicBezTo>
                  <a:cubicBezTo>
                    <a:pt x="0" y="189"/>
                    <a:pt x="0" y="189"/>
                    <a:pt x="0" y="189"/>
                  </a:cubicBezTo>
                  <a:cubicBezTo>
                    <a:pt x="62" y="189"/>
                    <a:pt x="62" y="189"/>
                    <a:pt x="62" y="189"/>
                  </a:cubicBezTo>
                  <a:cubicBezTo>
                    <a:pt x="84" y="189"/>
                    <a:pt x="100" y="187"/>
                    <a:pt x="115" y="183"/>
                  </a:cubicBezTo>
                  <a:cubicBezTo>
                    <a:pt x="163" y="169"/>
                    <a:pt x="189" y="137"/>
                    <a:pt x="189" y="92"/>
                  </a:cubicBezTo>
                  <a:cubicBezTo>
                    <a:pt x="189" y="47"/>
                    <a:pt x="164" y="16"/>
                    <a:pt x="117" y="5"/>
                  </a:cubicBezTo>
                  <a:close/>
                  <a:moveTo>
                    <a:pt x="105" y="149"/>
                  </a:moveTo>
                  <a:cubicBezTo>
                    <a:pt x="94" y="152"/>
                    <a:pt x="79" y="154"/>
                    <a:pt x="62" y="154"/>
                  </a:cubicBezTo>
                  <a:cubicBezTo>
                    <a:pt x="62" y="154"/>
                    <a:pt x="62" y="154"/>
                    <a:pt x="62" y="154"/>
                  </a:cubicBezTo>
                  <a:cubicBezTo>
                    <a:pt x="38" y="154"/>
                    <a:pt x="38" y="154"/>
                    <a:pt x="38" y="154"/>
                  </a:cubicBezTo>
                  <a:cubicBezTo>
                    <a:pt x="38" y="154"/>
                    <a:pt x="38" y="154"/>
                    <a:pt x="38" y="154"/>
                  </a:cubicBezTo>
                  <a:cubicBezTo>
                    <a:pt x="38" y="35"/>
                    <a:pt x="38" y="35"/>
                    <a:pt x="38" y="35"/>
                  </a:cubicBezTo>
                  <a:cubicBezTo>
                    <a:pt x="38" y="35"/>
                    <a:pt x="38" y="35"/>
                    <a:pt x="38" y="35"/>
                  </a:cubicBezTo>
                  <a:cubicBezTo>
                    <a:pt x="68" y="35"/>
                    <a:pt x="68" y="35"/>
                    <a:pt x="68" y="35"/>
                  </a:cubicBezTo>
                  <a:cubicBezTo>
                    <a:pt x="68" y="35"/>
                    <a:pt x="68" y="35"/>
                    <a:pt x="68" y="35"/>
                  </a:cubicBezTo>
                  <a:cubicBezTo>
                    <a:pt x="86" y="35"/>
                    <a:pt x="97" y="36"/>
                    <a:pt x="107" y="39"/>
                  </a:cubicBezTo>
                  <a:cubicBezTo>
                    <a:pt x="136" y="47"/>
                    <a:pt x="150" y="64"/>
                    <a:pt x="150" y="92"/>
                  </a:cubicBezTo>
                  <a:cubicBezTo>
                    <a:pt x="150" y="121"/>
                    <a:pt x="135" y="140"/>
                    <a:pt x="105" y="149"/>
                  </a:cubicBezTo>
                  <a:close/>
                </a:path>
              </a:pathLst>
            </a:custGeom>
            <a:solidFill>
              <a:schemeClr val="tx1"/>
            </a:solidFill>
            <a:ln w="9525">
              <a:noFill/>
              <a:round/>
              <a:headEnd/>
              <a:tailEnd/>
            </a:ln>
          </p:spPr>
          <p:txBody>
            <a:bodyPr/>
            <a:lstStyle/>
            <a:p>
              <a:pPr>
                <a:defRPr/>
              </a:pPr>
              <a:endParaRPr lang="en-US">
                <a:solidFill>
                  <a:srgbClr val="FFFFFF"/>
                </a:solidFill>
              </a:endParaRPr>
            </a:p>
          </p:txBody>
        </p:sp>
        <p:sp>
          <p:nvSpPr>
            <p:cNvPr id="19" name="Freeform 9"/>
            <p:cNvSpPr>
              <a:spLocks noEditPoints="1"/>
            </p:cNvSpPr>
            <p:nvPr/>
          </p:nvSpPr>
          <p:spPr bwMode="auto">
            <a:xfrm>
              <a:off x="6521101" y="3060709"/>
              <a:ext cx="619711" cy="716211"/>
            </a:xfrm>
            <a:custGeom>
              <a:avLst/>
              <a:gdLst/>
              <a:ahLst/>
              <a:cxnLst>
                <a:cxn ang="0">
                  <a:pos x="113" y="114"/>
                </a:cxn>
                <a:cxn ang="0">
                  <a:pos x="158" y="59"/>
                </a:cxn>
                <a:cxn ang="0">
                  <a:pos x="82" y="0"/>
                </a:cxn>
                <a:cxn ang="0">
                  <a:pos x="19" y="0"/>
                </a:cxn>
                <a:cxn ang="0">
                  <a:pos x="0" y="19"/>
                </a:cxn>
                <a:cxn ang="0">
                  <a:pos x="0" y="189"/>
                </a:cxn>
                <a:cxn ang="0">
                  <a:pos x="38" y="189"/>
                </a:cxn>
                <a:cxn ang="0">
                  <a:pos x="38" y="119"/>
                </a:cxn>
                <a:cxn ang="0">
                  <a:pos x="72" y="119"/>
                </a:cxn>
                <a:cxn ang="0">
                  <a:pos x="119" y="189"/>
                </a:cxn>
                <a:cxn ang="0">
                  <a:pos x="164" y="189"/>
                </a:cxn>
                <a:cxn ang="0">
                  <a:pos x="113" y="114"/>
                </a:cxn>
                <a:cxn ang="0">
                  <a:pos x="38" y="84"/>
                </a:cxn>
                <a:cxn ang="0">
                  <a:pos x="38" y="35"/>
                </a:cxn>
                <a:cxn ang="0">
                  <a:pos x="85" y="35"/>
                </a:cxn>
                <a:cxn ang="0">
                  <a:pos x="118" y="60"/>
                </a:cxn>
                <a:cxn ang="0">
                  <a:pos x="77" y="84"/>
                </a:cxn>
                <a:cxn ang="0">
                  <a:pos x="38" y="84"/>
                </a:cxn>
              </a:cxnLst>
              <a:rect l="0" t="0" r="r" b="b"/>
              <a:pathLst>
                <a:path w="164" h="189">
                  <a:moveTo>
                    <a:pt x="113" y="114"/>
                  </a:moveTo>
                  <a:cubicBezTo>
                    <a:pt x="142" y="106"/>
                    <a:pt x="158" y="87"/>
                    <a:pt x="158" y="59"/>
                  </a:cubicBezTo>
                  <a:cubicBezTo>
                    <a:pt x="158" y="23"/>
                    <a:pt x="129" y="0"/>
                    <a:pt x="82" y="0"/>
                  </a:cubicBezTo>
                  <a:cubicBezTo>
                    <a:pt x="19" y="0"/>
                    <a:pt x="19" y="0"/>
                    <a:pt x="19" y="0"/>
                  </a:cubicBezTo>
                  <a:cubicBezTo>
                    <a:pt x="8" y="0"/>
                    <a:pt x="0" y="9"/>
                    <a:pt x="0" y="19"/>
                  </a:cubicBezTo>
                  <a:cubicBezTo>
                    <a:pt x="0" y="189"/>
                    <a:pt x="0" y="189"/>
                    <a:pt x="0" y="189"/>
                  </a:cubicBezTo>
                  <a:cubicBezTo>
                    <a:pt x="38" y="189"/>
                    <a:pt x="38" y="189"/>
                    <a:pt x="38" y="189"/>
                  </a:cubicBezTo>
                  <a:cubicBezTo>
                    <a:pt x="38" y="119"/>
                    <a:pt x="38" y="119"/>
                    <a:pt x="38" y="119"/>
                  </a:cubicBezTo>
                  <a:cubicBezTo>
                    <a:pt x="72" y="119"/>
                    <a:pt x="72" y="119"/>
                    <a:pt x="72" y="119"/>
                  </a:cubicBezTo>
                  <a:cubicBezTo>
                    <a:pt x="119" y="189"/>
                    <a:pt x="119" y="189"/>
                    <a:pt x="119" y="189"/>
                  </a:cubicBezTo>
                  <a:cubicBezTo>
                    <a:pt x="164" y="189"/>
                    <a:pt x="164" y="189"/>
                    <a:pt x="164" y="189"/>
                  </a:cubicBezTo>
                  <a:lnTo>
                    <a:pt x="113" y="114"/>
                  </a:lnTo>
                  <a:close/>
                  <a:moveTo>
                    <a:pt x="38" y="84"/>
                  </a:moveTo>
                  <a:cubicBezTo>
                    <a:pt x="38" y="35"/>
                    <a:pt x="38" y="35"/>
                    <a:pt x="38" y="35"/>
                  </a:cubicBezTo>
                  <a:cubicBezTo>
                    <a:pt x="85" y="35"/>
                    <a:pt x="85" y="35"/>
                    <a:pt x="85" y="35"/>
                  </a:cubicBezTo>
                  <a:cubicBezTo>
                    <a:pt x="98" y="35"/>
                    <a:pt x="118" y="39"/>
                    <a:pt x="118" y="60"/>
                  </a:cubicBezTo>
                  <a:cubicBezTo>
                    <a:pt x="118" y="70"/>
                    <a:pt x="114" y="84"/>
                    <a:pt x="77" y="84"/>
                  </a:cubicBezTo>
                  <a:lnTo>
                    <a:pt x="38" y="84"/>
                  </a:lnTo>
                  <a:close/>
                </a:path>
              </a:pathLst>
            </a:custGeom>
            <a:solidFill>
              <a:schemeClr val="tx1"/>
            </a:solidFill>
            <a:ln w="9525">
              <a:noFill/>
              <a:round/>
              <a:headEnd/>
              <a:tailEnd/>
            </a:ln>
          </p:spPr>
          <p:txBody>
            <a:bodyPr/>
            <a:lstStyle/>
            <a:p>
              <a:pPr>
                <a:defRPr/>
              </a:pPr>
              <a:endParaRPr lang="en-US">
                <a:solidFill>
                  <a:srgbClr val="FFFFFF"/>
                </a:solidFill>
              </a:endParaRPr>
            </a:p>
          </p:txBody>
        </p:sp>
        <p:sp>
          <p:nvSpPr>
            <p:cNvPr id="20" name="Freeform 10"/>
            <p:cNvSpPr>
              <a:spLocks/>
            </p:cNvSpPr>
            <p:nvPr/>
          </p:nvSpPr>
          <p:spPr bwMode="auto">
            <a:xfrm>
              <a:off x="2225377" y="3060704"/>
              <a:ext cx="140843" cy="716211"/>
            </a:xfrm>
            <a:custGeom>
              <a:avLst/>
              <a:gdLst/>
              <a:ahLst/>
              <a:cxnLst>
                <a:cxn ang="0">
                  <a:pos x="0" y="189"/>
                </a:cxn>
                <a:cxn ang="0">
                  <a:pos x="38" y="189"/>
                </a:cxn>
                <a:cxn ang="0">
                  <a:pos x="38" y="13"/>
                </a:cxn>
                <a:cxn ang="0">
                  <a:pos x="25" y="0"/>
                </a:cxn>
                <a:cxn ang="0">
                  <a:pos x="13" y="0"/>
                </a:cxn>
                <a:cxn ang="0">
                  <a:pos x="0" y="13"/>
                </a:cxn>
                <a:cxn ang="0">
                  <a:pos x="0" y="189"/>
                </a:cxn>
              </a:cxnLst>
              <a:rect l="0" t="0" r="r" b="b"/>
              <a:pathLst>
                <a:path w="38" h="189">
                  <a:moveTo>
                    <a:pt x="0" y="189"/>
                  </a:moveTo>
                  <a:cubicBezTo>
                    <a:pt x="38" y="189"/>
                    <a:pt x="38" y="189"/>
                    <a:pt x="38" y="189"/>
                  </a:cubicBezTo>
                  <a:cubicBezTo>
                    <a:pt x="38" y="13"/>
                    <a:pt x="38" y="13"/>
                    <a:pt x="38" y="13"/>
                  </a:cubicBezTo>
                  <a:cubicBezTo>
                    <a:pt x="38" y="6"/>
                    <a:pt x="32" y="0"/>
                    <a:pt x="25" y="0"/>
                  </a:cubicBezTo>
                  <a:cubicBezTo>
                    <a:pt x="13" y="0"/>
                    <a:pt x="13" y="0"/>
                    <a:pt x="13" y="0"/>
                  </a:cubicBezTo>
                  <a:cubicBezTo>
                    <a:pt x="6" y="0"/>
                    <a:pt x="0" y="6"/>
                    <a:pt x="0" y="13"/>
                  </a:cubicBezTo>
                  <a:lnTo>
                    <a:pt x="0" y="189"/>
                  </a:lnTo>
                  <a:close/>
                </a:path>
              </a:pathLst>
            </a:custGeom>
            <a:solidFill>
              <a:schemeClr val="tx1"/>
            </a:solidFill>
            <a:ln w="9525">
              <a:noFill/>
              <a:round/>
              <a:headEnd/>
              <a:tailEnd/>
            </a:ln>
          </p:spPr>
          <p:txBody>
            <a:bodyPr/>
            <a:lstStyle/>
            <a:p>
              <a:pPr>
                <a:defRPr/>
              </a:pPr>
              <a:endParaRPr lang="en-US">
                <a:solidFill>
                  <a:srgbClr val="FFFFFF"/>
                </a:solidFill>
              </a:endParaRPr>
            </a:p>
          </p:txBody>
        </p:sp>
        <p:sp>
          <p:nvSpPr>
            <p:cNvPr id="21" name="Freeform 11"/>
            <p:cNvSpPr>
              <a:spLocks/>
            </p:cNvSpPr>
            <p:nvPr/>
          </p:nvSpPr>
          <p:spPr bwMode="auto">
            <a:xfrm>
              <a:off x="4929575" y="3060709"/>
              <a:ext cx="661960" cy="716211"/>
            </a:xfrm>
            <a:custGeom>
              <a:avLst/>
              <a:gdLst/>
              <a:ahLst/>
              <a:cxnLst>
                <a:cxn ang="0">
                  <a:pos x="174" y="189"/>
                </a:cxn>
                <a:cxn ang="0">
                  <a:pos x="137" y="189"/>
                </a:cxn>
                <a:cxn ang="0">
                  <a:pos x="137" y="111"/>
                </a:cxn>
                <a:cxn ang="0">
                  <a:pos x="38" y="111"/>
                </a:cxn>
                <a:cxn ang="0">
                  <a:pos x="38" y="189"/>
                </a:cxn>
                <a:cxn ang="0">
                  <a:pos x="0" y="189"/>
                </a:cxn>
                <a:cxn ang="0">
                  <a:pos x="0" y="13"/>
                </a:cxn>
                <a:cxn ang="0">
                  <a:pos x="13" y="0"/>
                </a:cxn>
                <a:cxn ang="0">
                  <a:pos x="25" y="0"/>
                </a:cxn>
                <a:cxn ang="0">
                  <a:pos x="38" y="13"/>
                </a:cxn>
                <a:cxn ang="0">
                  <a:pos x="38" y="76"/>
                </a:cxn>
                <a:cxn ang="0">
                  <a:pos x="137" y="76"/>
                </a:cxn>
                <a:cxn ang="0">
                  <a:pos x="137" y="13"/>
                </a:cxn>
                <a:cxn ang="0">
                  <a:pos x="149" y="0"/>
                </a:cxn>
                <a:cxn ang="0">
                  <a:pos x="162" y="0"/>
                </a:cxn>
                <a:cxn ang="0">
                  <a:pos x="174" y="13"/>
                </a:cxn>
                <a:cxn ang="0">
                  <a:pos x="174" y="189"/>
                </a:cxn>
              </a:cxnLst>
              <a:rect l="0" t="0" r="r" b="b"/>
              <a:pathLst>
                <a:path w="174" h="189">
                  <a:moveTo>
                    <a:pt x="174" y="189"/>
                  </a:moveTo>
                  <a:cubicBezTo>
                    <a:pt x="137" y="189"/>
                    <a:pt x="137" y="189"/>
                    <a:pt x="137" y="189"/>
                  </a:cubicBezTo>
                  <a:cubicBezTo>
                    <a:pt x="137" y="111"/>
                    <a:pt x="137" y="111"/>
                    <a:pt x="137" y="111"/>
                  </a:cubicBezTo>
                  <a:cubicBezTo>
                    <a:pt x="38" y="111"/>
                    <a:pt x="38" y="111"/>
                    <a:pt x="38" y="111"/>
                  </a:cubicBezTo>
                  <a:cubicBezTo>
                    <a:pt x="38" y="189"/>
                    <a:pt x="38" y="189"/>
                    <a:pt x="38" y="189"/>
                  </a:cubicBezTo>
                  <a:cubicBezTo>
                    <a:pt x="0" y="189"/>
                    <a:pt x="0" y="189"/>
                    <a:pt x="0" y="189"/>
                  </a:cubicBezTo>
                  <a:cubicBezTo>
                    <a:pt x="0" y="13"/>
                    <a:pt x="0" y="13"/>
                    <a:pt x="0" y="13"/>
                  </a:cubicBezTo>
                  <a:cubicBezTo>
                    <a:pt x="0" y="6"/>
                    <a:pt x="6" y="0"/>
                    <a:pt x="13" y="0"/>
                  </a:cubicBezTo>
                  <a:cubicBezTo>
                    <a:pt x="25" y="0"/>
                    <a:pt x="25" y="0"/>
                    <a:pt x="25" y="0"/>
                  </a:cubicBezTo>
                  <a:cubicBezTo>
                    <a:pt x="32" y="0"/>
                    <a:pt x="38" y="6"/>
                    <a:pt x="38" y="13"/>
                  </a:cubicBezTo>
                  <a:cubicBezTo>
                    <a:pt x="38" y="76"/>
                    <a:pt x="38" y="76"/>
                    <a:pt x="38" y="76"/>
                  </a:cubicBezTo>
                  <a:cubicBezTo>
                    <a:pt x="137" y="76"/>
                    <a:pt x="137" y="76"/>
                    <a:pt x="137" y="76"/>
                  </a:cubicBezTo>
                  <a:cubicBezTo>
                    <a:pt x="137" y="13"/>
                    <a:pt x="137" y="13"/>
                    <a:pt x="137" y="13"/>
                  </a:cubicBezTo>
                  <a:cubicBezTo>
                    <a:pt x="137" y="6"/>
                    <a:pt x="142" y="0"/>
                    <a:pt x="149" y="0"/>
                  </a:cubicBezTo>
                  <a:cubicBezTo>
                    <a:pt x="162" y="0"/>
                    <a:pt x="162" y="0"/>
                    <a:pt x="162" y="0"/>
                  </a:cubicBezTo>
                  <a:cubicBezTo>
                    <a:pt x="169" y="0"/>
                    <a:pt x="174" y="6"/>
                    <a:pt x="174" y="13"/>
                  </a:cubicBezTo>
                  <a:lnTo>
                    <a:pt x="174" y="189"/>
                  </a:lnTo>
                  <a:close/>
                </a:path>
              </a:pathLst>
            </a:custGeom>
            <a:solidFill>
              <a:schemeClr val="tx1"/>
            </a:solidFill>
            <a:ln w="9525">
              <a:noFill/>
              <a:round/>
              <a:headEnd/>
              <a:tailEnd/>
            </a:ln>
          </p:spPr>
          <p:txBody>
            <a:bodyPr/>
            <a:lstStyle/>
            <a:p>
              <a:pPr>
                <a:defRPr/>
              </a:pPr>
              <a:endParaRPr lang="en-US">
                <a:solidFill>
                  <a:srgbClr val="FFFFFF"/>
                </a:solidFill>
              </a:endParaRPr>
            </a:p>
          </p:txBody>
        </p:sp>
        <p:sp>
          <p:nvSpPr>
            <p:cNvPr id="22" name="Freeform 12"/>
            <p:cNvSpPr>
              <a:spLocks/>
            </p:cNvSpPr>
            <p:nvPr/>
          </p:nvSpPr>
          <p:spPr bwMode="auto">
            <a:xfrm>
              <a:off x="4197185" y="3060704"/>
              <a:ext cx="605622" cy="730250"/>
            </a:xfrm>
            <a:custGeom>
              <a:avLst/>
              <a:gdLst/>
              <a:ahLst/>
              <a:cxnLst>
                <a:cxn ang="0">
                  <a:pos x="90" y="78"/>
                </a:cxn>
                <a:cxn ang="0">
                  <a:pos x="46" y="56"/>
                </a:cxn>
                <a:cxn ang="0">
                  <a:pos x="83" y="36"/>
                </a:cxn>
                <a:cxn ang="0">
                  <a:pos x="139" y="49"/>
                </a:cxn>
                <a:cxn ang="0">
                  <a:pos x="140" y="49"/>
                </a:cxn>
                <a:cxn ang="0">
                  <a:pos x="145" y="47"/>
                </a:cxn>
                <a:cxn ang="0">
                  <a:pos x="156" y="25"/>
                </a:cxn>
                <a:cxn ang="0">
                  <a:pos x="156" y="23"/>
                </a:cxn>
                <a:cxn ang="0">
                  <a:pos x="153" y="18"/>
                </a:cxn>
                <a:cxn ang="0">
                  <a:pos x="152" y="17"/>
                </a:cxn>
                <a:cxn ang="0">
                  <a:pos x="81" y="0"/>
                </a:cxn>
                <a:cxn ang="0">
                  <a:pos x="7" y="57"/>
                </a:cxn>
                <a:cxn ang="0">
                  <a:pos x="25" y="96"/>
                </a:cxn>
                <a:cxn ang="0">
                  <a:pos x="80" y="113"/>
                </a:cxn>
                <a:cxn ang="0">
                  <a:pos x="122" y="133"/>
                </a:cxn>
                <a:cxn ang="0">
                  <a:pos x="78" y="157"/>
                </a:cxn>
                <a:cxn ang="0">
                  <a:pos x="22" y="142"/>
                </a:cxn>
                <a:cxn ang="0">
                  <a:pos x="18" y="139"/>
                </a:cxn>
                <a:cxn ang="0">
                  <a:pos x="15" y="143"/>
                </a:cxn>
                <a:cxn ang="0">
                  <a:pos x="2" y="166"/>
                </a:cxn>
                <a:cxn ang="0">
                  <a:pos x="0" y="170"/>
                </a:cxn>
                <a:cxn ang="0">
                  <a:pos x="4" y="172"/>
                </a:cxn>
                <a:cxn ang="0">
                  <a:pos x="77" y="192"/>
                </a:cxn>
                <a:cxn ang="0">
                  <a:pos x="161" y="132"/>
                </a:cxn>
                <a:cxn ang="0">
                  <a:pos x="90" y="78"/>
                </a:cxn>
              </a:cxnLst>
              <a:rect l="0" t="0" r="r" b="b"/>
              <a:pathLst>
                <a:path w="161" h="192">
                  <a:moveTo>
                    <a:pt x="90" y="78"/>
                  </a:moveTo>
                  <a:cubicBezTo>
                    <a:pt x="63" y="74"/>
                    <a:pt x="46" y="71"/>
                    <a:pt x="46" y="56"/>
                  </a:cubicBezTo>
                  <a:cubicBezTo>
                    <a:pt x="46" y="43"/>
                    <a:pt x="60" y="36"/>
                    <a:pt x="83" y="36"/>
                  </a:cubicBezTo>
                  <a:cubicBezTo>
                    <a:pt x="109" y="36"/>
                    <a:pt x="130" y="45"/>
                    <a:pt x="139" y="49"/>
                  </a:cubicBezTo>
                  <a:cubicBezTo>
                    <a:pt x="139" y="49"/>
                    <a:pt x="139" y="49"/>
                    <a:pt x="140" y="49"/>
                  </a:cubicBezTo>
                  <a:cubicBezTo>
                    <a:pt x="142" y="49"/>
                    <a:pt x="144" y="49"/>
                    <a:pt x="145" y="47"/>
                  </a:cubicBezTo>
                  <a:cubicBezTo>
                    <a:pt x="156" y="25"/>
                    <a:pt x="156" y="25"/>
                    <a:pt x="156" y="25"/>
                  </a:cubicBezTo>
                  <a:cubicBezTo>
                    <a:pt x="156" y="24"/>
                    <a:pt x="156" y="23"/>
                    <a:pt x="156" y="23"/>
                  </a:cubicBezTo>
                  <a:cubicBezTo>
                    <a:pt x="156" y="21"/>
                    <a:pt x="155" y="19"/>
                    <a:pt x="153" y="18"/>
                  </a:cubicBezTo>
                  <a:cubicBezTo>
                    <a:pt x="152" y="17"/>
                    <a:pt x="152" y="17"/>
                    <a:pt x="152" y="17"/>
                  </a:cubicBezTo>
                  <a:cubicBezTo>
                    <a:pt x="133" y="7"/>
                    <a:pt x="106" y="0"/>
                    <a:pt x="81" y="0"/>
                  </a:cubicBezTo>
                  <a:cubicBezTo>
                    <a:pt x="35" y="0"/>
                    <a:pt x="7" y="22"/>
                    <a:pt x="7" y="57"/>
                  </a:cubicBezTo>
                  <a:cubicBezTo>
                    <a:pt x="7" y="75"/>
                    <a:pt x="13" y="87"/>
                    <a:pt x="25" y="96"/>
                  </a:cubicBezTo>
                  <a:cubicBezTo>
                    <a:pt x="40" y="107"/>
                    <a:pt x="61" y="110"/>
                    <a:pt x="80" y="113"/>
                  </a:cubicBezTo>
                  <a:cubicBezTo>
                    <a:pt x="106" y="116"/>
                    <a:pt x="122" y="119"/>
                    <a:pt x="122" y="133"/>
                  </a:cubicBezTo>
                  <a:cubicBezTo>
                    <a:pt x="122" y="155"/>
                    <a:pt x="91" y="157"/>
                    <a:pt x="78" y="157"/>
                  </a:cubicBezTo>
                  <a:cubicBezTo>
                    <a:pt x="57" y="157"/>
                    <a:pt x="38" y="152"/>
                    <a:pt x="22" y="142"/>
                  </a:cubicBezTo>
                  <a:cubicBezTo>
                    <a:pt x="18" y="139"/>
                    <a:pt x="18" y="139"/>
                    <a:pt x="18" y="139"/>
                  </a:cubicBezTo>
                  <a:cubicBezTo>
                    <a:pt x="15" y="143"/>
                    <a:pt x="15" y="143"/>
                    <a:pt x="15" y="143"/>
                  </a:cubicBezTo>
                  <a:cubicBezTo>
                    <a:pt x="2" y="166"/>
                    <a:pt x="2" y="166"/>
                    <a:pt x="2" y="166"/>
                  </a:cubicBezTo>
                  <a:cubicBezTo>
                    <a:pt x="0" y="170"/>
                    <a:pt x="0" y="170"/>
                    <a:pt x="0" y="170"/>
                  </a:cubicBezTo>
                  <a:cubicBezTo>
                    <a:pt x="4" y="172"/>
                    <a:pt x="4" y="172"/>
                    <a:pt x="4" y="172"/>
                  </a:cubicBezTo>
                  <a:cubicBezTo>
                    <a:pt x="18" y="181"/>
                    <a:pt x="42" y="192"/>
                    <a:pt x="77" y="192"/>
                  </a:cubicBezTo>
                  <a:cubicBezTo>
                    <a:pt x="128" y="192"/>
                    <a:pt x="161" y="169"/>
                    <a:pt x="161" y="132"/>
                  </a:cubicBezTo>
                  <a:cubicBezTo>
                    <a:pt x="161" y="88"/>
                    <a:pt x="122" y="82"/>
                    <a:pt x="90" y="78"/>
                  </a:cubicBezTo>
                  <a:close/>
                </a:path>
              </a:pathLst>
            </a:custGeom>
            <a:solidFill>
              <a:schemeClr val="tx1"/>
            </a:solidFill>
            <a:ln w="9525">
              <a:noFill/>
              <a:round/>
              <a:headEnd/>
              <a:tailEnd/>
            </a:ln>
          </p:spPr>
          <p:txBody>
            <a:bodyPr/>
            <a:lstStyle/>
            <a:p>
              <a:pPr>
                <a:defRPr/>
              </a:pPr>
              <a:endParaRPr lang="en-US">
                <a:solidFill>
                  <a:srgbClr val="FFFFFF"/>
                </a:solidFill>
              </a:endParaRPr>
            </a:p>
          </p:txBody>
        </p:sp>
        <p:sp>
          <p:nvSpPr>
            <p:cNvPr id="23" name="Freeform 13"/>
            <p:cNvSpPr>
              <a:spLocks/>
            </p:cNvSpPr>
            <p:nvPr/>
          </p:nvSpPr>
          <p:spPr bwMode="auto">
            <a:xfrm>
              <a:off x="7295739" y="3060704"/>
              <a:ext cx="521116" cy="716211"/>
            </a:xfrm>
            <a:custGeom>
              <a:avLst/>
              <a:gdLst/>
              <a:ahLst/>
              <a:cxnLst>
                <a:cxn ang="0">
                  <a:pos x="128" y="104"/>
                </a:cxn>
                <a:cxn ang="0">
                  <a:pos x="121" y="111"/>
                </a:cxn>
                <a:cxn ang="0">
                  <a:pos x="38" y="111"/>
                </a:cxn>
                <a:cxn ang="0">
                  <a:pos x="38" y="154"/>
                </a:cxn>
                <a:cxn ang="0">
                  <a:pos x="139" y="154"/>
                </a:cxn>
                <a:cxn ang="0">
                  <a:pos x="139" y="189"/>
                </a:cxn>
                <a:cxn ang="0">
                  <a:pos x="0" y="189"/>
                </a:cxn>
                <a:cxn ang="0">
                  <a:pos x="0" y="19"/>
                </a:cxn>
                <a:cxn ang="0">
                  <a:pos x="19" y="0"/>
                </a:cxn>
                <a:cxn ang="0">
                  <a:pos x="130" y="0"/>
                </a:cxn>
                <a:cxn ang="0">
                  <a:pos x="137" y="7"/>
                </a:cxn>
                <a:cxn ang="0">
                  <a:pos x="137" y="28"/>
                </a:cxn>
                <a:cxn ang="0">
                  <a:pos x="130" y="35"/>
                </a:cxn>
                <a:cxn ang="0">
                  <a:pos x="38" y="35"/>
                </a:cxn>
                <a:cxn ang="0">
                  <a:pos x="38" y="76"/>
                </a:cxn>
                <a:cxn ang="0">
                  <a:pos x="121" y="76"/>
                </a:cxn>
                <a:cxn ang="0">
                  <a:pos x="128" y="83"/>
                </a:cxn>
                <a:cxn ang="0">
                  <a:pos x="128" y="104"/>
                </a:cxn>
              </a:cxnLst>
              <a:rect l="0" t="0" r="r" b="b"/>
              <a:pathLst>
                <a:path w="139" h="189">
                  <a:moveTo>
                    <a:pt x="128" y="104"/>
                  </a:moveTo>
                  <a:cubicBezTo>
                    <a:pt x="128" y="108"/>
                    <a:pt x="124" y="111"/>
                    <a:pt x="121" y="111"/>
                  </a:cubicBezTo>
                  <a:cubicBezTo>
                    <a:pt x="38" y="111"/>
                    <a:pt x="38" y="111"/>
                    <a:pt x="38" y="111"/>
                  </a:cubicBezTo>
                  <a:cubicBezTo>
                    <a:pt x="38" y="154"/>
                    <a:pt x="38" y="154"/>
                    <a:pt x="38" y="154"/>
                  </a:cubicBezTo>
                  <a:cubicBezTo>
                    <a:pt x="139" y="154"/>
                    <a:pt x="139" y="154"/>
                    <a:pt x="139" y="154"/>
                  </a:cubicBezTo>
                  <a:cubicBezTo>
                    <a:pt x="139" y="189"/>
                    <a:pt x="139" y="189"/>
                    <a:pt x="139" y="189"/>
                  </a:cubicBezTo>
                  <a:cubicBezTo>
                    <a:pt x="0" y="189"/>
                    <a:pt x="0" y="189"/>
                    <a:pt x="0" y="189"/>
                  </a:cubicBezTo>
                  <a:cubicBezTo>
                    <a:pt x="0" y="19"/>
                    <a:pt x="0" y="19"/>
                    <a:pt x="0" y="19"/>
                  </a:cubicBezTo>
                  <a:cubicBezTo>
                    <a:pt x="0" y="9"/>
                    <a:pt x="9" y="0"/>
                    <a:pt x="19" y="0"/>
                  </a:cubicBezTo>
                  <a:cubicBezTo>
                    <a:pt x="130" y="0"/>
                    <a:pt x="130" y="0"/>
                    <a:pt x="130" y="0"/>
                  </a:cubicBezTo>
                  <a:cubicBezTo>
                    <a:pt x="134" y="0"/>
                    <a:pt x="137" y="3"/>
                    <a:pt x="137" y="7"/>
                  </a:cubicBezTo>
                  <a:cubicBezTo>
                    <a:pt x="137" y="28"/>
                    <a:pt x="137" y="28"/>
                    <a:pt x="137" y="28"/>
                  </a:cubicBezTo>
                  <a:cubicBezTo>
                    <a:pt x="137" y="33"/>
                    <a:pt x="134" y="35"/>
                    <a:pt x="130" y="35"/>
                  </a:cubicBezTo>
                  <a:cubicBezTo>
                    <a:pt x="38" y="35"/>
                    <a:pt x="38" y="35"/>
                    <a:pt x="38" y="35"/>
                  </a:cubicBezTo>
                  <a:cubicBezTo>
                    <a:pt x="38" y="76"/>
                    <a:pt x="38" y="76"/>
                    <a:pt x="38" y="76"/>
                  </a:cubicBezTo>
                  <a:cubicBezTo>
                    <a:pt x="121" y="76"/>
                    <a:pt x="121" y="76"/>
                    <a:pt x="121" y="76"/>
                  </a:cubicBezTo>
                  <a:cubicBezTo>
                    <a:pt x="124" y="76"/>
                    <a:pt x="128" y="78"/>
                    <a:pt x="128" y="83"/>
                  </a:cubicBezTo>
                  <a:lnTo>
                    <a:pt x="128" y="104"/>
                  </a:lnTo>
                  <a:close/>
                </a:path>
              </a:pathLst>
            </a:custGeom>
            <a:solidFill>
              <a:schemeClr val="tx1"/>
            </a:solidFill>
            <a:ln w="9525">
              <a:noFill/>
              <a:round/>
              <a:headEnd/>
              <a:tailEnd/>
            </a:ln>
          </p:spPr>
          <p:txBody>
            <a:bodyPr/>
            <a:lstStyle/>
            <a:p>
              <a:pPr>
                <a:defRPr/>
              </a:pPr>
              <a:endParaRPr lang="en-US">
                <a:solidFill>
                  <a:srgbClr val="FFFFFF"/>
                </a:solidFill>
              </a:endParaRPr>
            </a:p>
          </p:txBody>
        </p:sp>
      </p:grpSp>
      <p:sp>
        <p:nvSpPr>
          <p:cNvPr id="1027" name="Title Placeholder 1"/>
          <p:cNvSpPr>
            <a:spLocks noGrp="1"/>
          </p:cNvSpPr>
          <p:nvPr>
            <p:ph type="title"/>
          </p:nvPr>
        </p:nvSpPr>
        <p:spPr bwMode="auto">
          <a:xfrm>
            <a:off x="1344613" y="328083"/>
            <a:ext cx="5970587"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344614" y="1333500"/>
            <a:ext cx="7342187" cy="4000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6200000">
            <a:off x="354674" y="801028"/>
            <a:ext cx="570178" cy="365125"/>
          </a:xfrm>
          <a:prstGeom prst="rect">
            <a:avLst/>
          </a:prstGeom>
        </p:spPr>
        <p:txBody>
          <a:bodyPr vert="horz" lIns="0" tIns="0" rIns="0" bIns="0" rtlCol="0" anchor="ctr"/>
          <a:lstStyle>
            <a:lvl1pPr marL="0" algn="r" defTabSz="914400" rtl="0" eaLnBrk="1" fontAlgn="auto" latinLnBrk="0" hangingPunct="1">
              <a:spcBef>
                <a:spcPts val="0"/>
              </a:spcBef>
              <a:spcAft>
                <a:spcPts val="0"/>
              </a:spcAft>
              <a:defRPr lang="en-US" sz="850" b="0" kern="1200">
                <a:solidFill>
                  <a:schemeClr val="tx1"/>
                </a:solidFill>
                <a:latin typeface="+mn-lt"/>
                <a:ea typeface="+mn-ea"/>
                <a:cs typeface="+mn-cs"/>
              </a:defRPr>
            </a:lvl1pPr>
          </a:lstStyle>
          <a:p>
            <a:pPr>
              <a:defRPr/>
            </a:pPr>
            <a:fld id="{E4C3251A-CBA6-4DC9-AB42-6BBD9FE3032D}" type="datetime1">
              <a:rPr lang="en-US" smtClean="0">
                <a:solidFill>
                  <a:srgbClr val="FFFFFF"/>
                </a:solidFill>
              </a:rPr>
              <a:pPr>
                <a:defRPr/>
              </a:pPr>
              <a:t>6/11/2010</a:t>
            </a:fld>
            <a:endParaRPr dirty="0">
              <a:solidFill>
                <a:srgbClr val="FFFFFF"/>
              </a:solidFill>
            </a:endParaRPr>
          </a:p>
        </p:txBody>
      </p:sp>
      <p:sp>
        <p:nvSpPr>
          <p:cNvPr id="5" name="Footer Placeholder 4"/>
          <p:cNvSpPr>
            <a:spLocks noGrp="1"/>
          </p:cNvSpPr>
          <p:nvPr>
            <p:ph type="ftr" sz="quarter" idx="3"/>
          </p:nvPr>
        </p:nvSpPr>
        <p:spPr>
          <a:xfrm rot="16200000">
            <a:off x="-260482" y="2069704"/>
            <a:ext cx="1800490" cy="365125"/>
          </a:xfrm>
          <a:prstGeom prst="rect">
            <a:avLst/>
          </a:prstGeom>
        </p:spPr>
        <p:txBody>
          <a:bodyPr vert="horz" lIns="0" tIns="0" rIns="0" bIns="0" rtlCol="0" anchor="ctr"/>
          <a:lstStyle>
            <a:lvl1pPr algn="ctr" fontAlgn="auto">
              <a:spcBef>
                <a:spcPts val="0"/>
              </a:spcBef>
              <a:spcAft>
                <a:spcPts val="0"/>
              </a:spcAft>
              <a:defRPr sz="850" b="1">
                <a:solidFill>
                  <a:schemeClr val="tx1"/>
                </a:solidFill>
                <a:latin typeface="+mn-lt"/>
              </a:defRPr>
            </a:lvl1pPr>
          </a:lstStyle>
          <a:p>
            <a:pPr>
              <a:defRPr/>
            </a:pPr>
            <a:endParaRPr lang="en-US" dirty="0">
              <a:solidFill>
                <a:srgbClr val="FFFFFF"/>
              </a:solidFill>
            </a:endParaRPr>
          </a:p>
        </p:txBody>
      </p:sp>
      <p:sp>
        <p:nvSpPr>
          <p:cNvPr id="6" name="Slide Number Placeholder 5"/>
          <p:cNvSpPr>
            <a:spLocks noGrp="1"/>
          </p:cNvSpPr>
          <p:nvPr>
            <p:ph type="sldNum" sz="quarter" idx="4"/>
          </p:nvPr>
        </p:nvSpPr>
        <p:spPr>
          <a:xfrm rot="16200000">
            <a:off x="520039" y="318163"/>
            <a:ext cx="239448" cy="365125"/>
          </a:xfrm>
          <a:prstGeom prst="rect">
            <a:avLst/>
          </a:prstGeom>
        </p:spPr>
        <p:txBody>
          <a:bodyPr vert="horz" lIns="0" tIns="0" rIns="0" bIns="0" rtlCol="0" anchor="ctr"/>
          <a:lstStyle>
            <a:lvl1pPr marL="0" algn="r" defTabSz="914400" rtl="0" eaLnBrk="1" fontAlgn="auto" latinLnBrk="0" hangingPunct="1">
              <a:spcBef>
                <a:spcPts val="0"/>
              </a:spcBef>
              <a:spcAft>
                <a:spcPts val="0"/>
              </a:spcAft>
              <a:defRPr lang="en-US" sz="850" b="0" kern="1200">
                <a:solidFill>
                  <a:schemeClr val="tx1"/>
                </a:solidFill>
                <a:latin typeface="+mn-lt"/>
                <a:ea typeface="+mn-ea"/>
                <a:cs typeface="+mn-cs"/>
              </a:defRPr>
            </a:lvl1pPr>
          </a:lstStyle>
          <a:p>
            <a:pPr>
              <a:defRPr/>
            </a:pPr>
            <a:fld id="{037A79F2-1313-40AA-8129-1D2D75A526F3}" type="slidenum">
              <a:rPr>
                <a:solidFill>
                  <a:srgbClr val="FFFFFF"/>
                </a:solidFill>
              </a:rPr>
              <a:pPr>
                <a:defRPr/>
              </a:pPr>
              <a:t>‹#›</a:t>
            </a:fld>
            <a:endParaRPr>
              <a:solidFill>
                <a:srgbClr val="FFFFFF"/>
              </a:solidFill>
            </a:endParaRPr>
          </a:p>
        </p:txBody>
      </p:sp>
      <p:cxnSp>
        <p:nvCxnSpPr>
          <p:cNvPr id="8" name="Straight Connector 7"/>
          <p:cNvCxnSpPr/>
          <p:nvPr/>
        </p:nvCxnSpPr>
        <p:spPr>
          <a:xfrm rot="5400000">
            <a:off x="-1602581" y="2856706"/>
            <a:ext cx="4953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3" name="Picture 28" descr="logo 1200.png"/>
          <p:cNvPicPr>
            <a:picLocks noChangeAspect="1"/>
          </p:cNvPicPr>
          <p:nvPr/>
        </p:nvPicPr>
        <p:blipFill>
          <a:blip r:embed="rId32" cstate="email"/>
          <a:srcRect/>
          <a:stretch>
            <a:fillRect/>
          </a:stretch>
        </p:blipFill>
        <p:spPr bwMode="auto">
          <a:xfrm>
            <a:off x="439741" y="4394729"/>
            <a:ext cx="358775" cy="300303"/>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Lst>
  <p:transition>
    <p:fade/>
  </p:transition>
  <p:hf hdr="0" ftr="0" dt="0"/>
  <p:txStyles>
    <p:title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Lucida Sans" pitchFamily="34" charset="0"/>
        </a:defRPr>
      </a:lvl2pPr>
      <a:lvl3pPr algn="l" rtl="0" eaLnBrk="0" fontAlgn="base" hangingPunct="0">
        <a:spcBef>
          <a:spcPct val="0"/>
        </a:spcBef>
        <a:spcAft>
          <a:spcPct val="0"/>
        </a:spcAft>
        <a:defRPr sz="2400" b="1">
          <a:solidFill>
            <a:schemeClr val="tx1"/>
          </a:solidFill>
          <a:latin typeface="Lucida Sans" pitchFamily="34" charset="0"/>
        </a:defRPr>
      </a:lvl3pPr>
      <a:lvl4pPr algn="l" rtl="0" eaLnBrk="0" fontAlgn="base" hangingPunct="0">
        <a:spcBef>
          <a:spcPct val="0"/>
        </a:spcBef>
        <a:spcAft>
          <a:spcPct val="0"/>
        </a:spcAft>
        <a:defRPr sz="2400" b="1">
          <a:solidFill>
            <a:schemeClr val="tx1"/>
          </a:solidFill>
          <a:latin typeface="Lucida Sans" pitchFamily="34" charset="0"/>
        </a:defRPr>
      </a:lvl4pPr>
      <a:lvl5pPr algn="l" rtl="0" eaLnBrk="0" fontAlgn="base" hangingPunct="0">
        <a:spcBef>
          <a:spcPct val="0"/>
        </a:spcBef>
        <a:spcAft>
          <a:spcPct val="0"/>
        </a:spcAft>
        <a:defRPr sz="2400" b="1">
          <a:solidFill>
            <a:schemeClr val="tx1"/>
          </a:solidFill>
          <a:latin typeface="Lucida Sans" pitchFamily="34" charset="0"/>
        </a:defRPr>
      </a:lvl5pPr>
      <a:lvl6pPr marL="457200" algn="l" rtl="0" fontAlgn="base">
        <a:spcBef>
          <a:spcPct val="0"/>
        </a:spcBef>
        <a:spcAft>
          <a:spcPct val="0"/>
        </a:spcAft>
        <a:defRPr sz="2400" b="1">
          <a:solidFill>
            <a:schemeClr val="tx1"/>
          </a:solidFill>
          <a:latin typeface="Lucida Sans" pitchFamily="34" charset="0"/>
        </a:defRPr>
      </a:lvl6pPr>
      <a:lvl7pPr marL="914400" algn="l" rtl="0" fontAlgn="base">
        <a:spcBef>
          <a:spcPct val="0"/>
        </a:spcBef>
        <a:spcAft>
          <a:spcPct val="0"/>
        </a:spcAft>
        <a:defRPr sz="2400" b="1">
          <a:solidFill>
            <a:schemeClr val="tx1"/>
          </a:solidFill>
          <a:latin typeface="Lucida Sans" pitchFamily="34" charset="0"/>
        </a:defRPr>
      </a:lvl7pPr>
      <a:lvl8pPr marL="1371600" algn="l" rtl="0" fontAlgn="base">
        <a:spcBef>
          <a:spcPct val="0"/>
        </a:spcBef>
        <a:spcAft>
          <a:spcPct val="0"/>
        </a:spcAft>
        <a:defRPr sz="2400" b="1">
          <a:solidFill>
            <a:schemeClr val="tx1"/>
          </a:solidFill>
          <a:latin typeface="Lucida Sans" pitchFamily="34" charset="0"/>
        </a:defRPr>
      </a:lvl8pPr>
      <a:lvl9pPr marL="1828800" algn="l" rtl="0" fontAlgn="base">
        <a:spcBef>
          <a:spcPct val="0"/>
        </a:spcBef>
        <a:spcAft>
          <a:spcPct val="0"/>
        </a:spcAft>
        <a:defRPr sz="2400" b="1">
          <a:solidFill>
            <a:schemeClr val="tx1"/>
          </a:solidFill>
          <a:latin typeface="Lucida Sans" pitchFamily="34" charset="0"/>
        </a:defRPr>
      </a:lvl9pPr>
    </p:titleStyle>
    <p:bodyStyle>
      <a:lvl1pPr marL="342900" indent="-342900" algn="l" rtl="0" eaLnBrk="0" fontAlgn="base" hangingPunct="0">
        <a:lnSpc>
          <a:spcPct val="110000"/>
        </a:lnSpc>
        <a:spcBef>
          <a:spcPts val="1800"/>
        </a:spcBef>
        <a:spcAft>
          <a:spcPct val="0"/>
        </a:spcAft>
        <a:buFont typeface="Arial" pitchFamily="34" charset="0"/>
        <a:defRPr kern="1200">
          <a:solidFill>
            <a:schemeClr val="tx1"/>
          </a:solidFill>
          <a:latin typeface="+mn-lt"/>
          <a:ea typeface="+mn-ea"/>
          <a:cs typeface="+mn-cs"/>
        </a:defRPr>
      </a:lvl1pPr>
      <a:lvl2pPr marL="228600" indent="-174625" algn="l" rtl="0" eaLnBrk="0" fontAlgn="base" hangingPunct="0">
        <a:lnSpc>
          <a:spcPct val="110000"/>
        </a:lnSpc>
        <a:spcBef>
          <a:spcPts val="1000"/>
        </a:spcBef>
        <a:spcAft>
          <a:spcPct val="0"/>
        </a:spcAft>
        <a:buFont typeface="Arial" pitchFamily="34" charset="0"/>
        <a:buChar char="•"/>
        <a:defRPr kern="1200">
          <a:solidFill>
            <a:schemeClr val="tx1"/>
          </a:solidFill>
          <a:latin typeface="+mn-lt"/>
          <a:ea typeface="+mn-ea"/>
          <a:cs typeface="+mn-cs"/>
        </a:defRPr>
      </a:lvl2pPr>
      <a:lvl3pPr marL="457200" indent="-174625" algn="l" rtl="0" eaLnBrk="0" fontAlgn="base" hangingPunct="0">
        <a:lnSpc>
          <a:spcPct val="110000"/>
        </a:lnSpc>
        <a:spcBef>
          <a:spcPts val="1000"/>
        </a:spcBef>
        <a:spcAft>
          <a:spcPct val="0"/>
        </a:spcAft>
        <a:buFont typeface="Arial" pitchFamily="34" charset="0"/>
        <a:buChar char="•"/>
        <a:defRPr kern="1200">
          <a:solidFill>
            <a:schemeClr val="tx1"/>
          </a:solidFill>
          <a:latin typeface="+mn-lt"/>
          <a:ea typeface="+mn-ea"/>
          <a:cs typeface="+mn-cs"/>
        </a:defRPr>
      </a:lvl3pPr>
      <a:lvl4pPr marL="685800" indent="-174625" algn="l" rtl="0" eaLnBrk="0" fontAlgn="base" hangingPunct="0">
        <a:lnSpc>
          <a:spcPct val="110000"/>
        </a:lnSpc>
        <a:spcBef>
          <a:spcPts val="1000"/>
        </a:spcBef>
        <a:spcAft>
          <a:spcPct val="0"/>
        </a:spcAft>
        <a:buFont typeface="Arial" pitchFamily="34" charset="0"/>
        <a:buChar char="•"/>
        <a:defRPr sz="1600" kern="1200">
          <a:solidFill>
            <a:schemeClr val="tx1"/>
          </a:solidFill>
          <a:latin typeface="+mn-lt"/>
          <a:ea typeface="+mn-ea"/>
          <a:cs typeface="+mn-cs"/>
        </a:defRPr>
      </a:lvl4pPr>
      <a:lvl5pPr marL="900113" indent="-174625" algn="l" rtl="0" eaLnBrk="0" fontAlgn="base" hangingPunct="0">
        <a:lnSpc>
          <a:spcPct val="110000"/>
        </a:lnSpc>
        <a:spcBef>
          <a:spcPts val="1000"/>
        </a:spcBef>
        <a:spcAft>
          <a:spcPct val="0"/>
        </a:spcAft>
        <a:buFont typeface="Arial" pitchFamily="34" charset="0"/>
        <a:buChar char="•"/>
        <a:defRPr sz="1600" kern="1200">
          <a:solidFill>
            <a:schemeClr val="tx1"/>
          </a:solidFill>
          <a:latin typeface="+mn-lt"/>
          <a:ea typeface="+mn-ea"/>
          <a:cs typeface="+mn-cs"/>
        </a:defRPr>
      </a:lvl5pPr>
      <a:lvl6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6pPr>
      <a:lvl7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7pPr>
      <a:lvl8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8pPr>
      <a:lvl9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13"/>
          <p:cNvGrpSpPr>
            <a:grpSpLocks noChangeAspect="1"/>
          </p:cNvGrpSpPr>
          <p:nvPr/>
        </p:nvGrpSpPr>
        <p:grpSpPr>
          <a:xfrm rot="16200000">
            <a:off x="327010" y="4988063"/>
            <a:ext cx="609600" cy="82274"/>
            <a:chOff x="1323975" y="3060700"/>
            <a:chExt cx="6492876" cy="730250"/>
          </a:xfrm>
        </p:grpSpPr>
        <p:sp>
          <p:nvSpPr>
            <p:cNvPr id="15" name="Freeform 5"/>
            <p:cNvSpPr>
              <a:spLocks/>
            </p:cNvSpPr>
            <p:nvPr/>
          </p:nvSpPr>
          <p:spPr bwMode="auto">
            <a:xfrm>
              <a:off x="1323975" y="3063875"/>
              <a:ext cx="811213" cy="719138"/>
            </a:xfrm>
            <a:custGeom>
              <a:avLst/>
              <a:gdLst/>
              <a:ahLst/>
              <a:cxnLst>
                <a:cxn ang="0">
                  <a:pos x="216" y="189"/>
                </a:cxn>
                <a:cxn ang="0">
                  <a:pos x="178" y="189"/>
                </a:cxn>
                <a:cxn ang="0">
                  <a:pos x="178" y="67"/>
                </a:cxn>
                <a:cxn ang="0">
                  <a:pos x="113" y="146"/>
                </a:cxn>
                <a:cxn ang="0">
                  <a:pos x="103" y="146"/>
                </a:cxn>
                <a:cxn ang="0">
                  <a:pos x="38" y="67"/>
                </a:cxn>
                <a:cxn ang="0">
                  <a:pos x="38" y="189"/>
                </a:cxn>
                <a:cxn ang="0">
                  <a:pos x="0" y="189"/>
                </a:cxn>
                <a:cxn ang="0">
                  <a:pos x="0" y="21"/>
                </a:cxn>
                <a:cxn ang="0">
                  <a:pos x="20" y="0"/>
                </a:cxn>
                <a:cxn ang="0">
                  <a:pos x="20" y="0"/>
                </a:cxn>
                <a:cxn ang="0">
                  <a:pos x="38" y="10"/>
                </a:cxn>
                <a:cxn ang="0">
                  <a:pos x="108" y="95"/>
                </a:cxn>
                <a:cxn ang="0">
                  <a:pos x="182" y="7"/>
                </a:cxn>
                <a:cxn ang="0">
                  <a:pos x="196" y="0"/>
                </a:cxn>
                <a:cxn ang="0">
                  <a:pos x="196" y="0"/>
                </a:cxn>
                <a:cxn ang="0">
                  <a:pos x="216" y="20"/>
                </a:cxn>
                <a:cxn ang="0">
                  <a:pos x="216" y="189"/>
                </a:cxn>
              </a:cxnLst>
              <a:rect l="0" t="0" r="r" b="b"/>
              <a:pathLst>
                <a:path w="216" h="189">
                  <a:moveTo>
                    <a:pt x="216" y="189"/>
                  </a:moveTo>
                  <a:cubicBezTo>
                    <a:pt x="178" y="189"/>
                    <a:pt x="178" y="189"/>
                    <a:pt x="178" y="189"/>
                  </a:cubicBezTo>
                  <a:cubicBezTo>
                    <a:pt x="178" y="67"/>
                    <a:pt x="178" y="67"/>
                    <a:pt x="178" y="67"/>
                  </a:cubicBezTo>
                  <a:cubicBezTo>
                    <a:pt x="113" y="146"/>
                    <a:pt x="113" y="146"/>
                    <a:pt x="113" y="146"/>
                  </a:cubicBezTo>
                  <a:cubicBezTo>
                    <a:pt x="110" y="149"/>
                    <a:pt x="106" y="149"/>
                    <a:pt x="103" y="146"/>
                  </a:cubicBezTo>
                  <a:cubicBezTo>
                    <a:pt x="38" y="67"/>
                    <a:pt x="38" y="67"/>
                    <a:pt x="38" y="67"/>
                  </a:cubicBezTo>
                  <a:cubicBezTo>
                    <a:pt x="38" y="189"/>
                    <a:pt x="38" y="189"/>
                    <a:pt x="38" y="189"/>
                  </a:cubicBezTo>
                  <a:cubicBezTo>
                    <a:pt x="0" y="189"/>
                    <a:pt x="0" y="189"/>
                    <a:pt x="0" y="189"/>
                  </a:cubicBezTo>
                  <a:cubicBezTo>
                    <a:pt x="0" y="21"/>
                    <a:pt x="0" y="21"/>
                    <a:pt x="0" y="21"/>
                  </a:cubicBezTo>
                  <a:cubicBezTo>
                    <a:pt x="0" y="10"/>
                    <a:pt x="9" y="0"/>
                    <a:pt x="20" y="0"/>
                  </a:cubicBezTo>
                  <a:cubicBezTo>
                    <a:pt x="20" y="0"/>
                    <a:pt x="20" y="0"/>
                    <a:pt x="20" y="0"/>
                  </a:cubicBezTo>
                  <a:cubicBezTo>
                    <a:pt x="28" y="0"/>
                    <a:pt x="32" y="4"/>
                    <a:pt x="38" y="10"/>
                  </a:cubicBezTo>
                  <a:cubicBezTo>
                    <a:pt x="108" y="95"/>
                    <a:pt x="108" y="95"/>
                    <a:pt x="108" y="95"/>
                  </a:cubicBezTo>
                  <a:cubicBezTo>
                    <a:pt x="182" y="7"/>
                    <a:pt x="182" y="7"/>
                    <a:pt x="182" y="7"/>
                  </a:cubicBezTo>
                  <a:cubicBezTo>
                    <a:pt x="185" y="3"/>
                    <a:pt x="190" y="0"/>
                    <a:pt x="196" y="0"/>
                  </a:cubicBezTo>
                  <a:cubicBezTo>
                    <a:pt x="196" y="0"/>
                    <a:pt x="196" y="0"/>
                    <a:pt x="196" y="0"/>
                  </a:cubicBezTo>
                  <a:cubicBezTo>
                    <a:pt x="207" y="0"/>
                    <a:pt x="216" y="9"/>
                    <a:pt x="216" y="20"/>
                  </a:cubicBezTo>
                  <a:lnTo>
                    <a:pt x="216"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A0C4B"/>
                </a:solidFill>
              </a:endParaRPr>
            </a:p>
          </p:txBody>
        </p:sp>
        <p:sp>
          <p:nvSpPr>
            <p:cNvPr id="16" name="Freeform 6"/>
            <p:cNvSpPr>
              <a:spLocks noEditPoints="1"/>
            </p:cNvSpPr>
            <p:nvPr/>
          </p:nvSpPr>
          <p:spPr bwMode="auto">
            <a:xfrm>
              <a:off x="5675313" y="3063875"/>
              <a:ext cx="811213" cy="719138"/>
            </a:xfrm>
            <a:custGeom>
              <a:avLst/>
              <a:gdLst/>
              <a:ahLst/>
              <a:cxnLst>
                <a:cxn ang="0">
                  <a:pos x="0" y="189"/>
                </a:cxn>
                <a:cxn ang="0">
                  <a:pos x="42" y="189"/>
                </a:cxn>
                <a:cxn ang="0">
                  <a:pos x="66" y="138"/>
                </a:cxn>
                <a:cxn ang="0">
                  <a:pos x="148" y="138"/>
                </a:cxn>
                <a:cxn ang="0">
                  <a:pos x="174" y="189"/>
                </a:cxn>
                <a:cxn ang="0">
                  <a:pos x="216" y="189"/>
                </a:cxn>
                <a:cxn ang="0">
                  <a:pos x="124" y="9"/>
                </a:cxn>
                <a:cxn ang="0">
                  <a:pos x="106" y="0"/>
                </a:cxn>
                <a:cxn ang="0">
                  <a:pos x="106" y="0"/>
                </a:cxn>
                <a:cxn ang="0">
                  <a:pos x="89" y="9"/>
                </a:cxn>
                <a:cxn ang="0">
                  <a:pos x="0" y="189"/>
                </a:cxn>
                <a:cxn ang="0">
                  <a:pos x="106" y="55"/>
                </a:cxn>
                <a:cxn ang="0">
                  <a:pos x="133" y="108"/>
                </a:cxn>
                <a:cxn ang="0">
                  <a:pos x="81" y="108"/>
                </a:cxn>
                <a:cxn ang="0">
                  <a:pos x="106" y="55"/>
                </a:cxn>
              </a:cxnLst>
              <a:rect l="0" t="0" r="r" b="b"/>
              <a:pathLst>
                <a:path w="216" h="189">
                  <a:moveTo>
                    <a:pt x="0" y="189"/>
                  </a:moveTo>
                  <a:cubicBezTo>
                    <a:pt x="42" y="189"/>
                    <a:pt x="42" y="189"/>
                    <a:pt x="42" y="189"/>
                  </a:cubicBezTo>
                  <a:cubicBezTo>
                    <a:pt x="66" y="138"/>
                    <a:pt x="66" y="138"/>
                    <a:pt x="66" y="138"/>
                  </a:cubicBezTo>
                  <a:cubicBezTo>
                    <a:pt x="148" y="138"/>
                    <a:pt x="148" y="138"/>
                    <a:pt x="148" y="138"/>
                  </a:cubicBezTo>
                  <a:cubicBezTo>
                    <a:pt x="174" y="189"/>
                    <a:pt x="174" y="189"/>
                    <a:pt x="174" y="189"/>
                  </a:cubicBezTo>
                  <a:cubicBezTo>
                    <a:pt x="216" y="189"/>
                    <a:pt x="216" y="189"/>
                    <a:pt x="216" y="189"/>
                  </a:cubicBezTo>
                  <a:cubicBezTo>
                    <a:pt x="124" y="9"/>
                    <a:pt x="124" y="9"/>
                    <a:pt x="124" y="9"/>
                  </a:cubicBezTo>
                  <a:cubicBezTo>
                    <a:pt x="120" y="3"/>
                    <a:pt x="114" y="0"/>
                    <a:pt x="106" y="0"/>
                  </a:cubicBezTo>
                  <a:cubicBezTo>
                    <a:pt x="106" y="0"/>
                    <a:pt x="106" y="0"/>
                    <a:pt x="106" y="0"/>
                  </a:cubicBezTo>
                  <a:cubicBezTo>
                    <a:pt x="99" y="0"/>
                    <a:pt x="93" y="3"/>
                    <a:pt x="89" y="9"/>
                  </a:cubicBezTo>
                  <a:lnTo>
                    <a:pt x="0" y="189"/>
                  </a:lnTo>
                  <a:close/>
                  <a:moveTo>
                    <a:pt x="106" y="55"/>
                  </a:moveTo>
                  <a:cubicBezTo>
                    <a:pt x="133" y="108"/>
                    <a:pt x="133" y="108"/>
                    <a:pt x="133" y="108"/>
                  </a:cubicBezTo>
                  <a:cubicBezTo>
                    <a:pt x="81" y="108"/>
                    <a:pt x="81" y="108"/>
                    <a:pt x="81" y="108"/>
                  </a:cubicBezTo>
                  <a:lnTo>
                    <a:pt x="106" y="5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A0C4B"/>
                </a:solidFill>
              </a:endParaRPr>
            </a:p>
          </p:txBody>
        </p:sp>
        <p:sp>
          <p:nvSpPr>
            <p:cNvPr id="17" name="Freeform 7"/>
            <p:cNvSpPr>
              <a:spLocks/>
            </p:cNvSpPr>
            <p:nvPr/>
          </p:nvSpPr>
          <p:spPr bwMode="auto">
            <a:xfrm>
              <a:off x="2559050" y="3063875"/>
              <a:ext cx="712788" cy="719138"/>
            </a:xfrm>
            <a:custGeom>
              <a:avLst/>
              <a:gdLst/>
              <a:ahLst/>
              <a:cxnLst>
                <a:cxn ang="0">
                  <a:pos x="190" y="189"/>
                </a:cxn>
                <a:cxn ang="0">
                  <a:pos x="163" y="189"/>
                </a:cxn>
                <a:cxn ang="0">
                  <a:pos x="38" y="63"/>
                </a:cxn>
                <a:cxn ang="0">
                  <a:pos x="38" y="189"/>
                </a:cxn>
                <a:cxn ang="0">
                  <a:pos x="0" y="189"/>
                </a:cxn>
                <a:cxn ang="0">
                  <a:pos x="0" y="21"/>
                </a:cxn>
                <a:cxn ang="0">
                  <a:pos x="21" y="0"/>
                </a:cxn>
                <a:cxn ang="0">
                  <a:pos x="21" y="0"/>
                </a:cxn>
                <a:cxn ang="0">
                  <a:pos x="36" y="7"/>
                </a:cxn>
                <a:cxn ang="0">
                  <a:pos x="152" y="124"/>
                </a:cxn>
                <a:cxn ang="0">
                  <a:pos x="152" y="13"/>
                </a:cxn>
                <a:cxn ang="0">
                  <a:pos x="165" y="0"/>
                </a:cxn>
                <a:cxn ang="0">
                  <a:pos x="178" y="0"/>
                </a:cxn>
                <a:cxn ang="0">
                  <a:pos x="190" y="13"/>
                </a:cxn>
                <a:cxn ang="0">
                  <a:pos x="190" y="189"/>
                </a:cxn>
              </a:cxnLst>
              <a:rect l="0" t="0" r="r" b="b"/>
              <a:pathLst>
                <a:path w="190" h="189">
                  <a:moveTo>
                    <a:pt x="190" y="189"/>
                  </a:moveTo>
                  <a:cubicBezTo>
                    <a:pt x="163" y="189"/>
                    <a:pt x="163" y="189"/>
                    <a:pt x="163" y="189"/>
                  </a:cubicBezTo>
                  <a:cubicBezTo>
                    <a:pt x="38" y="63"/>
                    <a:pt x="38" y="63"/>
                    <a:pt x="38" y="63"/>
                  </a:cubicBezTo>
                  <a:cubicBezTo>
                    <a:pt x="38" y="189"/>
                    <a:pt x="38" y="189"/>
                    <a:pt x="38" y="189"/>
                  </a:cubicBezTo>
                  <a:cubicBezTo>
                    <a:pt x="0" y="189"/>
                    <a:pt x="0" y="189"/>
                    <a:pt x="0" y="189"/>
                  </a:cubicBezTo>
                  <a:cubicBezTo>
                    <a:pt x="0" y="21"/>
                    <a:pt x="0" y="21"/>
                    <a:pt x="0" y="21"/>
                  </a:cubicBezTo>
                  <a:cubicBezTo>
                    <a:pt x="0" y="10"/>
                    <a:pt x="9" y="0"/>
                    <a:pt x="21" y="0"/>
                  </a:cubicBezTo>
                  <a:cubicBezTo>
                    <a:pt x="21" y="0"/>
                    <a:pt x="21" y="0"/>
                    <a:pt x="21" y="0"/>
                  </a:cubicBezTo>
                  <a:cubicBezTo>
                    <a:pt x="27" y="0"/>
                    <a:pt x="32" y="3"/>
                    <a:pt x="36" y="7"/>
                  </a:cubicBezTo>
                  <a:cubicBezTo>
                    <a:pt x="152" y="124"/>
                    <a:pt x="152" y="124"/>
                    <a:pt x="152" y="124"/>
                  </a:cubicBezTo>
                  <a:cubicBezTo>
                    <a:pt x="152" y="13"/>
                    <a:pt x="152" y="13"/>
                    <a:pt x="152" y="13"/>
                  </a:cubicBezTo>
                  <a:cubicBezTo>
                    <a:pt x="152" y="6"/>
                    <a:pt x="158" y="0"/>
                    <a:pt x="165" y="0"/>
                  </a:cubicBezTo>
                  <a:cubicBezTo>
                    <a:pt x="178" y="0"/>
                    <a:pt x="178" y="0"/>
                    <a:pt x="178" y="0"/>
                  </a:cubicBezTo>
                  <a:cubicBezTo>
                    <a:pt x="185" y="0"/>
                    <a:pt x="190" y="6"/>
                    <a:pt x="190" y="13"/>
                  </a:cubicBezTo>
                  <a:lnTo>
                    <a:pt x="19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A0C4B"/>
                </a:solidFill>
              </a:endParaRPr>
            </a:p>
          </p:txBody>
        </p:sp>
        <p:sp>
          <p:nvSpPr>
            <p:cNvPr id="18" name="Freeform 8"/>
            <p:cNvSpPr>
              <a:spLocks noEditPoints="1"/>
            </p:cNvSpPr>
            <p:nvPr/>
          </p:nvSpPr>
          <p:spPr bwMode="auto">
            <a:xfrm>
              <a:off x="3414713" y="3063875"/>
              <a:ext cx="709613" cy="719138"/>
            </a:xfrm>
            <a:custGeom>
              <a:avLst/>
              <a:gdLst/>
              <a:ahLst/>
              <a:cxnLst>
                <a:cxn ang="0">
                  <a:pos x="117" y="5"/>
                </a:cxn>
                <a:cxn ang="0">
                  <a:pos x="72" y="0"/>
                </a:cxn>
                <a:cxn ang="0">
                  <a:pos x="19" y="0"/>
                </a:cxn>
                <a:cxn ang="0">
                  <a:pos x="0" y="19"/>
                </a:cxn>
                <a:cxn ang="0">
                  <a:pos x="0" y="189"/>
                </a:cxn>
                <a:cxn ang="0">
                  <a:pos x="62" y="189"/>
                </a:cxn>
                <a:cxn ang="0">
                  <a:pos x="115" y="183"/>
                </a:cxn>
                <a:cxn ang="0">
                  <a:pos x="189" y="92"/>
                </a:cxn>
                <a:cxn ang="0">
                  <a:pos x="117" y="5"/>
                </a:cxn>
                <a:cxn ang="0">
                  <a:pos x="105" y="149"/>
                </a:cxn>
                <a:cxn ang="0">
                  <a:pos x="62" y="154"/>
                </a:cxn>
                <a:cxn ang="0">
                  <a:pos x="62" y="154"/>
                </a:cxn>
                <a:cxn ang="0">
                  <a:pos x="38" y="154"/>
                </a:cxn>
                <a:cxn ang="0">
                  <a:pos x="38" y="154"/>
                </a:cxn>
                <a:cxn ang="0">
                  <a:pos x="38" y="35"/>
                </a:cxn>
                <a:cxn ang="0">
                  <a:pos x="38" y="35"/>
                </a:cxn>
                <a:cxn ang="0">
                  <a:pos x="68" y="35"/>
                </a:cxn>
                <a:cxn ang="0">
                  <a:pos x="68" y="35"/>
                </a:cxn>
                <a:cxn ang="0">
                  <a:pos x="107" y="39"/>
                </a:cxn>
                <a:cxn ang="0">
                  <a:pos x="150" y="92"/>
                </a:cxn>
                <a:cxn ang="0">
                  <a:pos x="105" y="149"/>
                </a:cxn>
              </a:cxnLst>
              <a:rect l="0" t="0" r="r" b="b"/>
              <a:pathLst>
                <a:path w="189" h="189">
                  <a:moveTo>
                    <a:pt x="117" y="5"/>
                  </a:moveTo>
                  <a:cubicBezTo>
                    <a:pt x="104" y="2"/>
                    <a:pt x="89" y="0"/>
                    <a:pt x="72" y="0"/>
                  </a:cubicBezTo>
                  <a:cubicBezTo>
                    <a:pt x="19" y="0"/>
                    <a:pt x="19" y="0"/>
                    <a:pt x="19" y="0"/>
                  </a:cubicBezTo>
                  <a:cubicBezTo>
                    <a:pt x="9" y="0"/>
                    <a:pt x="0" y="9"/>
                    <a:pt x="0" y="19"/>
                  </a:cubicBezTo>
                  <a:cubicBezTo>
                    <a:pt x="0" y="189"/>
                    <a:pt x="0" y="189"/>
                    <a:pt x="0" y="189"/>
                  </a:cubicBezTo>
                  <a:cubicBezTo>
                    <a:pt x="62" y="189"/>
                    <a:pt x="62" y="189"/>
                    <a:pt x="62" y="189"/>
                  </a:cubicBezTo>
                  <a:cubicBezTo>
                    <a:pt x="84" y="189"/>
                    <a:pt x="100" y="187"/>
                    <a:pt x="115" y="183"/>
                  </a:cubicBezTo>
                  <a:cubicBezTo>
                    <a:pt x="163" y="169"/>
                    <a:pt x="189" y="137"/>
                    <a:pt x="189" y="92"/>
                  </a:cubicBezTo>
                  <a:cubicBezTo>
                    <a:pt x="189" y="47"/>
                    <a:pt x="164" y="16"/>
                    <a:pt x="117" y="5"/>
                  </a:cubicBezTo>
                  <a:close/>
                  <a:moveTo>
                    <a:pt x="105" y="149"/>
                  </a:moveTo>
                  <a:cubicBezTo>
                    <a:pt x="94" y="152"/>
                    <a:pt x="79" y="154"/>
                    <a:pt x="62" y="154"/>
                  </a:cubicBezTo>
                  <a:cubicBezTo>
                    <a:pt x="62" y="154"/>
                    <a:pt x="62" y="154"/>
                    <a:pt x="62" y="154"/>
                  </a:cubicBezTo>
                  <a:cubicBezTo>
                    <a:pt x="38" y="154"/>
                    <a:pt x="38" y="154"/>
                    <a:pt x="38" y="154"/>
                  </a:cubicBezTo>
                  <a:cubicBezTo>
                    <a:pt x="38" y="154"/>
                    <a:pt x="38" y="154"/>
                    <a:pt x="38" y="154"/>
                  </a:cubicBezTo>
                  <a:cubicBezTo>
                    <a:pt x="38" y="35"/>
                    <a:pt x="38" y="35"/>
                    <a:pt x="38" y="35"/>
                  </a:cubicBezTo>
                  <a:cubicBezTo>
                    <a:pt x="38" y="35"/>
                    <a:pt x="38" y="35"/>
                    <a:pt x="38" y="35"/>
                  </a:cubicBezTo>
                  <a:cubicBezTo>
                    <a:pt x="68" y="35"/>
                    <a:pt x="68" y="35"/>
                    <a:pt x="68" y="35"/>
                  </a:cubicBezTo>
                  <a:cubicBezTo>
                    <a:pt x="68" y="35"/>
                    <a:pt x="68" y="35"/>
                    <a:pt x="68" y="35"/>
                  </a:cubicBezTo>
                  <a:cubicBezTo>
                    <a:pt x="86" y="35"/>
                    <a:pt x="97" y="36"/>
                    <a:pt x="107" y="39"/>
                  </a:cubicBezTo>
                  <a:cubicBezTo>
                    <a:pt x="136" y="47"/>
                    <a:pt x="150" y="64"/>
                    <a:pt x="150" y="92"/>
                  </a:cubicBezTo>
                  <a:cubicBezTo>
                    <a:pt x="150" y="121"/>
                    <a:pt x="135" y="140"/>
                    <a:pt x="105" y="149"/>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A0C4B"/>
                </a:solidFill>
              </a:endParaRPr>
            </a:p>
          </p:txBody>
        </p:sp>
        <p:sp>
          <p:nvSpPr>
            <p:cNvPr id="19" name="Freeform 9"/>
            <p:cNvSpPr>
              <a:spLocks noEditPoints="1"/>
            </p:cNvSpPr>
            <p:nvPr/>
          </p:nvSpPr>
          <p:spPr bwMode="auto">
            <a:xfrm>
              <a:off x="6577013" y="3063875"/>
              <a:ext cx="615950" cy="719138"/>
            </a:xfrm>
            <a:custGeom>
              <a:avLst/>
              <a:gdLst/>
              <a:ahLst/>
              <a:cxnLst>
                <a:cxn ang="0">
                  <a:pos x="113" y="114"/>
                </a:cxn>
                <a:cxn ang="0">
                  <a:pos x="158" y="59"/>
                </a:cxn>
                <a:cxn ang="0">
                  <a:pos x="82" y="0"/>
                </a:cxn>
                <a:cxn ang="0">
                  <a:pos x="19" y="0"/>
                </a:cxn>
                <a:cxn ang="0">
                  <a:pos x="0" y="19"/>
                </a:cxn>
                <a:cxn ang="0">
                  <a:pos x="0" y="189"/>
                </a:cxn>
                <a:cxn ang="0">
                  <a:pos x="38" y="189"/>
                </a:cxn>
                <a:cxn ang="0">
                  <a:pos x="38" y="119"/>
                </a:cxn>
                <a:cxn ang="0">
                  <a:pos x="72" y="119"/>
                </a:cxn>
                <a:cxn ang="0">
                  <a:pos x="119" y="189"/>
                </a:cxn>
                <a:cxn ang="0">
                  <a:pos x="164" y="189"/>
                </a:cxn>
                <a:cxn ang="0">
                  <a:pos x="113" y="114"/>
                </a:cxn>
                <a:cxn ang="0">
                  <a:pos x="38" y="84"/>
                </a:cxn>
                <a:cxn ang="0">
                  <a:pos x="38" y="35"/>
                </a:cxn>
                <a:cxn ang="0">
                  <a:pos x="85" y="35"/>
                </a:cxn>
                <a:cxn ang="0">
                  <a:pos x="118" y="60"/>
                </a:cxn>
                <a:cxn ang="0">
                  <a:pos x="77" y="84"/>
                </a:cxn>
                <a:cxn ang="0">
                  <a:pos x="38" y="84"/>
                </a:cxn>
              </a:cxnLst>
              <a:rect l="0" t="0" r="r" b="b"/>
              <a:pathLst>
                <a:path w="164" h="189">
                  <a:moveTo>
                    <a:pt x="113" y="114"/>
                  </a:moveTo>
                  <a:cubicBezTo>
                    <a:pt x="142" y="106"/>
                    <a:pt x="158" y="87"/>
                    <a:pt x="158" y="59"/>
                  </a:cubicBezTo>
                  <a:cubicBezTo>
                    <a:pt x="158" y="23"/>
                    <a:pt x="129" y="0"/>
                    <a:pt x="82" y="0"/>
                  </a:cubicBezTo>
                  <a:cubicBezTo>
                    <a:pt x="19" y="0"/>
                    <a:pt x="19" y="0"/>
                    <a:pt x="19" y="0"/>
                  </a:cubicBezTo>
                  <a:cubicBezTo>
                    <a:pt x="8" y="0"/>
                    <a:pt x="0" y="9"/>
                    <a:pt x="0" y="19"/>
                  </a:cubicBezTo>
                  <a:cubicBezTo>
                    <a:pt x="0" y="189"/>
                    <a:pt x="0" y="189"/>
                    <a:pt x="0" y="189"/>
                  </a:cubicBezTo>
                  <a:cubicBezTo>
                    <a:pt x="38" y="189"/>
                    <a:pt x="38" y="189"/>
                    <a:pt x="38" y="189"/>
                  </a:cubicBezTo>
                  <a:cubicBezTo>
                    <a:pt x="38" y="119"/>
                    <a:pt x="38" y="119"/>
                    <a:pt x="38" y="119"/>
                  </a:cubicBezTo>
                  <a:cubicBezTo>
                    <a:pt x="72" y="119"/>
                    <a:pt x="72" y="119"/>
                    <a:pt x="72" y="119"/>
                  </a:cubicBezTo>
                  <a:cubicBezTo>
                    <a:pt x="119" y="189"/>
                    <a:pt x="119" y="189"/>
                    <a:pt x="119" y="189"/>
                  </a:cubicBezTo>
                  <a:cubicBezTo>
                    <a:pt x="164" y="189"/>
                    <a:pt x="164" y="189"/>
                    <a:pt x="164" y="189"/>
                  </a:cubicBezTo>
                  <a:lnTo>
                    <a:pt x="113" y="114"/>
                  </a:lnTo>
                  <a:close/>
                  <a:moveTo>
                    <a:pt x="38" y="84"/>
                  </a:moveTo>
                  <a:cubicBezTo>
                    <a:pt x="38" y="35"/>
                    <a:pt x="38" y="35"/>
                    <a:pt x="38" y="35"/>
                  </a:cubicBezTo>
                  <a:cubicBezTo>
                    <a:pt x="85" y="35"/>
                    <a:pt x="85" y="35"/>
                    <a:pt x="85" y="35"/>
                  </a:cubicBezTo>
                  <a:cubicBezTo>
                    <a:pt x="98" y="35"/>
                    <a:pt x="118" y="39"/>
                    <a:pt x="118" y="60"/>
                  </a:cubicBezTo>
                  <a:cubicBezTo>
                    <a:pt x="118" y="70"/>
                    <a:pt x="114" y="84"/>
                    <a:pt x="77" y="84"/>
                  </a:cubicBezTo>
                  <a:lnTo>
                    <a:pt x="38" y="8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A0C4B"/>
                </a:solidFill>
              </a:endParaRPr>
            </a:p>
          </p:txBody>
        </p:sp>
        <p:sp>
          <p:nvSpPr>
            <p:cNvPr id="20" name="Freeform 10"/>
            <p:cNvSpPr>
              <a:spLocks/>
            </p:cNvSpPr>
            <p:nvPr/>
          </p:nvSpPr>
          <p:spPr bwMode="auto">
            <a:xfrm>
              <a:off x="2276475" y="3063875"/>
              <a:ext cx="142875" cy="719138"/>
            </a:xfrm>
            <a:custGeom>
              <a:avLst/>
              <a:gdLst/>
              <a:ahLst/>
              <a:cxnLst>
                <a:cxn ang="0">
                  <a:pos x="0" y="189"/>
                </a:cxn>
                <a:cxn ang="0">
                  <a:pos x="38" y="189"/>
                </a:cxn>
                <a:cxn ang="0">
                  <a:pos x="38" y="13"/>
                </a:cxn>
                <a:cxn ang="0">
                  <a:pos x="25" y="0"/>
                </a:cxn>
                <a:cxn ang="0">
                  <a:pos x="13" y="0"/>
                </a:cxn>
                <a:cxn ang="0">
                  <a:pos x="0" y="13"/>
                </a:cxn>
                <a:cxn ang="0">
                  <a:pos x="0" y="189"/>
                </a:cxn>
              </a:cxnLst>
              <a:rect l="0" t="0" r="r" b="b"/>
              <a:pathLst>
                <a:path w="38" h="189">
                  <a:moveTo>
                    <a:pt x="0" y="189"/>
                  </a:moveTo>
                  <a:cubicBezTo>
                    <a:pt x="38" y="189"/>
                    <a:pt x="38" y="189"/>
                    <a:pt x="38" y="189"/>
                  </a:cubicBezTo>
                  <a:cubicBezTo>
                    <a:pt x="38" y="13"/>
                    <a:pt x="38" y="13"/>
                    <a:pt x="38" y="13"/>
                  </a:cubicBezTo>
                  <a:cubicBezTo>
                    <a:pt x="38" y="6"/>
                    <a:pt x="32" y="0"/>
                    <a:pt x="25" y="0"/>
                  </a:cubicBezTo>
                  <a:cubicBezTo>
                    <a:pt x="13" y="0"/>
                    <a:pt x="13" y="0"/>
                    <a:pt x="13" y="0"/>
                  </a:cubicBezTo>
                  <a:cubicBezTo>
                    <a:pt x="6" y="0"/>
                    <a:pt x="0" y="6"/>
                    <a:pt x="0" y="13"/>
                  </a:cubicBezTo>
                  <a:lnTo>
                    <a:pt x="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A0C4B"/>
                </a:solidFill>
              </a:endParaRPr>
            </a:p>
          </p:txBody>
        </p:sp>
        <p:sp>
          <p:nvSpPr>
            <p:cNvPr id="21" name="Freeform 11"/>
            <p:cNvSpPr>
              <a:spLocks/>
            </p:cNvSpPr>
            <p:nvPr/>
          </p:nvSpPr>
          <p:spPr bwMode="auto">
            <a:xfrm>
              <a:off x="4935538" y="3063875"/>
              <a:ext cx="654050" cy="719138"/>
            </a:xfrm>
            <a:custGeom>
              <a:avLst/>
              <a:gdLst/>
              <a:ahLst/>
              <a:cxnLst>
                <a:cxn ang="0">
                  <a:pos x="174" y="189"/>
                </a:cxn>
                <a:cxn ang="0">
                  <a:pos x="137" y="189"/>
                </a:cxn>
                <a:cxn ang="0">
                  <a:pos x="137" y="111"/>
                </a:cxn>
                <a:cxn ang="0">
                  <a:pos x="38" y="111"/>
                </a:cxn>
                <a:cxn ang="0">
                  <a:pos x="38" y="189"/>
                </a:cxn>
                <a:cxn ang="0">
                  <a:pos x="0" y="189"/>
                </a:cxn>
                <a:cxn ang="0">
                  <a:pos x="0" y="13"/>
                </a:cxn>
                <a:cxn ang="0">
                  <a:pos x="13" y="0"/>
                </a:cxn>
                <a:cxn ang="0">
                  <a:pos x="25" y="0"/>
                </a:cxn>
                <a:cxn ang="0">
                  <a:pos x="38" y="13"/>
                </a:cxn>
                <a:cxn ang="0">
                  <a:pos x="38" y="76"/>
                </a:cxn>
                <a:cxn ang="0">
                  <a:pos x="137" y="76"/>
                </a:cxn>
                <a:cxn ang="0">
                  <a:pos x="137" y="13"/>
                </a:cxn>
                <a:cxn ang="0">
                  <a:pos x="149" y="0"/>
                </a:cxn>
                <a:cxn ang="0">
                  <a:pos x="162" y="0"/>
                </a:cxn>
                <a:cxn ang="0">
                  <a:pos x="174" y="13"/>
                </a:cxn>
                <a:cxn ang="0">
                  <a:pos x="174" y="189"/>
                </a:cxn>
              </a:cxnLst>
              <a:rect l="0" t="0" r="r" b="b"/>
              <a:pathLst>
                <a:path w="174" h="189">
                  <a:moveTo>
                    <a:pt x="174" y="189"/>
                  </a:moveTo>
                  <a:cubicBezTo>
                    <a:pt x="137" y="189"/>
                    <a:pt x="137" y="189"/>
                    <a:pt x="137" y="189"/>
                  </a:cubicBezTo>
                  <a:cubicBezTo>
                    <a:pt x="137" y="111"/>
                    <a:pt x="137" y="111"/>
                    <a:pt x="137" y="111"/>
                  </a:cubicBezTo>
                  <a:cubicBezTo>
                    <a:pt x="38" y="111"/>
                    <a:pt x="38" y="111"/>
                    <a:pt x="38" y="111"/>
                  </a:cubicBezTo>
                  <a:cubicBezTo>
                    <a:pt x="38" y="189"/>
                    <a:pt x="38" y="189"/>
                    <a:pt x="38" y="189"/>
                  </a:cubicBezTo>
                  <a:cubicBezTo>
                    <a:pt x="0" y="189"/>
                    <a:pt x="0" y="189"/>
                    <a:pt x="0" y="189"/>
                  </a:cubicBezTo>
                  <a:cubicBezTo>
                    <a:pt x="0" y="13"/>
                    <a:pt x="0" y="13"/>
                    <a:pt x="0" y="13"/>
                  </a:cubicBezTo>
                  <a:cubicBezTo>
                    <a:pt x="0" y="6"/>
                    <a:pt x="6" y="0"/>
                    <a:pt x="13" y="0"/>
                  </a:cubicBezTo>
                  <a:cubicBezTo>
                    <a:pt x="25" y="0"/>
                    <a:pt x="25" y="0"/>
                    <a:pt x="25" y="0"/>
                  </a:cubicBezTo>
                  <a:cubicBezTo>
                    <a:pt x="32" y="0"/>
                    <a:pt x="38" y="6"/>
                    <a:pt x="38" y="13"/>
                  </a:cubicBezTo>
                  <a:cubicBezTo>
                    <a:pt x="38" y="76"/>
                    <a:pt x="38" y="76"/>
                    <a:pt x="38" y="76"/>
                  </a:cubicBezTo>
                  <a:cubicBezTo>
                    <a:pt x="137" y="76"/>
                    <a:pt x="137" y="76"/>
                    <a:pt x="137" y="76"/>
                  </a:cubicBezTo>
                  <a:cubicBezTo>
                    <a:pt x="137" y="13"/>
                    <a:pt x="137" y="13"/>
                    <a:pt x="137" y="13"/>
                  </a:cubicBezTo>
                  <a:cubicBezTo>
                    <a:pt x="137" y="6"/>
                    <a:pt x="142" y="0"/>
                    <a:pt x="149" y="0"/>
                  </a:cubicBezTo>
                  <a:cubicBezTo>
                    <a:pt x="162" y="0"/>
                    <a:pt x="162" y="0"/>
                    <a:pt x="162" y="0"/>
                  </a:cubicBezTo>
                  <a:cubicBezTo>
                    <a:pt x="169" y="0"/>
                    <a:pt x="174" y="6"/>
                    <a:pt x="174" y="13"/>
                  </a:cubicBezTo>
                  <a:lnTo>
                    <a:pt x="17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A0C4B"/>
                </a:solidFill>
              </a:endParaRPr>
            </a:p>
          </p:txBody>
        </p:sp>
        <p:sp>
          <p:nvSpPr>
            <p:cNvPr id="22" name="Freeform 12"/>
            <p:cNvSpPr>
              <a:spLocks/>
            </p:cNvSpPr>
            <p:nvPr/>
          </p:nvSpPr>
          <p:spPr bwMode="auto">
            <a:xfrm>
              <a:off x="4203700" y="3060700"/>
              <a:ext cx="604838" cy="730250"/>
            </a:xfrm>
            <a:custGeom>
              <a:avLst/>
              <a:gdLst/>
              <a:ahLst/>
              <a:cxnLst>
                <a:cxn ang="0">
                  <a:pos x="90" y="78"/>
                </a:cxn>
                <a:cxn ang="0">
                  <a:pos x="46" y="56"/>
                </a:cxn>
                <a:cxn ang="0">
                  <a:pos x="83" y="36"/>
                </a:cxn>
                <a:cxn ang="0">
                  <a:pos x="139" y="49"/>
                </a:cxn>
                <a:cxn ang="0">
                  <a:pos x="140" y="49"/>
                </a:cxn>
                <a:cxn ang="0">
                  <a:pos x="145" y="47"/>
                </a:cxn>
                <a:cxn ang="0">
                  <a:pos x="156" y="25"/>
                </a:cxn>
                <a:cxn ang="0">
                  <a:pos x="156" y="23"/>
                </a:cxn>
                <a:cxn ang="0">
                  <a:pos x="153" y="18"/>
                </a:cxn>
                <a:cxn ang="0">
                  <a:pos x="152" y="17"/>
                </a:cxn>
                <a:cxn ang="0">
                  <a:pos x="81" y="0"/>
                </a:cxn>
                <a:cxn ang="0">
                  <a:pos x="7" y="57"/>
                </a:cxn>
                <a:cxn ang="0">
                  <a:pos x="25" y="96"/>
                </a:cxn>
                <a:cxn ang="0">
                  <a:pos x="80" y="113"/>
                </a:cxn>
                <a:cxn ang="0">
                  <a:pos x="122" y="133"/>
                </a:cxn>
                <a:cxn ang="0">
                  <a:pos x="78" y="157"/>
                </a:cxn>
                <a:cxn ang="0">
                  <a:pos x="22" y="142"/>
                </a:cxn>
                <a:cxn ang="0">
                  <a:pos x="18" y="139"/>
                </a:cxn>
                <a:cxn ang="0">
                  <a:pos x="15" y="143"/>
                </a:cxn>
                <a:cxn ang="0">
                  <a:pos x="2" y="166"/>
                </a:cxn>
                <a:cxn ang="0">
                  <a:pos x="0" y="170"/>
                </a:cxn>
                <a:cxn ang="0">
                  <a:pos x="4" y="172"/>
                </a:cxn>
                <a:cxn ang="0">
                  <a:pos x="77" y="192"/>
                </a:cxn>
                <a:cxn ang="0">
                  <a:pos x="161" y="132"/>
                </a:cxn>
                <a:cxn ang="0">
                  <a:pos x="90" y="78"/>
                </a:cxn>
              </a:cxnLst>
              <a:rect l="0" t="0" r="r" b="b"/>
              <a:pathLst>
                <a:path w="161" h="192">
                  <a:moveTo>
                    <a:pt x="90" y="78"/>
                  </a:moveTo>
                  <a:cubicBezTo>
                    <a:pt x="63" y="74"/>
                    <a:pt x="46" y="71"/>
                    <a:pt x="46" y="56"/>
                  </a:cubicBezTo>
                  <a:cubicBezTo>
                    <a:pt x="46" y="43"/>
                    <a:pt x="60" y="36"/>
                    <a:pt x="83" y="36"/>
                  </a:cubicBezTo>
                  <a:cubicBezTo>
                    <a:pt x="109" y="36"/>
                    <a:pt x="130" y="45"/>
                    <a:pt x="139" y="49"/>
                  </a:cubicBezTo>
                  <a:cubicBezTo>
                    <a:pt x="139" y="49"/>
                    <a:pt x="139" y="49"/>
                    <a:pt x="140" y="49"/>
                  </a:cubicBezTo>
                  <a:cubicBezTo>
                    <a:pt x="142" y="49"/>
                    <a:pt x="144" y="49"/>
                    <a:pt x="145" y="47"/>
                  </a:cubicBezTo>
                  <a:cubicBezTo>
                    <a:pt x="156" y="25"/>
                    <a:pt x="156" y="25"/>
                    <a:pt x="156" y="25"/>
                  </a:cubicBezTo>
                  <a:cubicBezTo>
                    <a:pt x="156" y="24"/>
                    <a:pt x="156" y="23"/>
                    <a:pt x="156" y="23"/>
                  </a:cubicBezTo>
                  <a:cubicBezTo>
                    <a:pt x="156" y="21"/>
                    <a:pt x="155" y="19"/>
                    <a:pt x="153" y="18"/>
                  </a:cubicBezTo>
                  <a:cubicBezTo>
                    <a:pt x="152" y="17"/>
                    <a:pt x="152" y="17"/>
                    <a:pt x="152" y="17"/>
                  </a:cubicBezTo>
                  <a:cubicBezTo>
                    <a:pt x="133" y="7"/>
                    <a:pt x="106" y="0"/>
                    <a:pt x="81" y="0"/>
                  </a:cubicBezTo>
                  <a:cubicBezTo>
                    <a:pt x="35" y="0"/>
                    <a:pt x="7" y="22"/>
                    <a:pt x="7" y="57"/>
                  </a:cubicBezTo>
                  <a:cubicBezTo>
                    <a:pt x="7" y="75"/>
                    <a:pt x="13" y="87"/>
                    <a:pt x="25" y="96"/>
                  </a:cubicBezTo>
                  <a:cubicBezTo>
                    <a:pt x="40" y="107"/>
                    <a:pt x="61" y="110"/>
                    <a:pt x="80" y="113"/>
                  </a:cubicBezTo>
                  <a:cubicBezTo>
                    <a:pt x="106" y="116"/>
                    <a:pt x="122" y="119"/>
                    <a:pt x="122" y="133"/>
                  </a:cubicBezTo>
                  <a:cubicBezTo>
                    <a:pt x="122" y="155"/>
                    <a:pt x="91" y="157"/>
                    <a:pt x="78" y="157"/>
                  </a:cubicBezTo>
                  <a:cubicBezTo>
                    <a:pt x="57" y="157"/>
                    <a:pt x="38" y="152"/>
                    <a:pt x="22" y="142"/>
                  </a:cubicBezTo>
                  <a:cubicBezTo>
                    <a:pt x="18" y="139"/>
                    <a:pt x="18" y="139"/>
                    <a:pt x="18" y="139"/>
                  </a:cubicBezTo>
                  <a:cubicBezTo>
                    <a:pt x="15" y="143"/>
                    <a:pt x="15" y="143"/>
                    <a:pt x="15" y="143"/>
                  </a:cubicBezTo>
                  <a:cubicBezTo>
                    <a:pt x="2" y="166"/>
                    <a:pt x="2" y="166"/>
                    <a:pt x="2" y="166"/>
                  </a:cubicBezTo>
                  <a:cubicBezTo>
                    <a:pt x="0" y="170"/>
                    <a:pt x="0" y="170"/>
                    <a:pt x="0" y="170"/>
                  </a:cubicBezTo>
                  <a:cubicBezTo>
                    <a:pt x="4" y="172"/>
                    <a:pt x="4" y="172"/>
                    <a:pt x="4" y="172"/>
                  </a:cubicBezTo>
                  <a:cubicBezTo>
                    <a:pt x="18" y="181"/>
                    <a:pt x="42" y="192"/>
                    <a:pt x="77" y="192"/>
                  </a:cubicBezTo>
                  <a:cubicBezTo>
                    <a:pt x="128" y="192"/>
                    <a:pt x="161" y="169"/>
                    <a:pt x="161" y="132"/>
                  </a:cubicBezTo>
                  <a:cubicBezTo>
                    <a:pt x="161" y="88"/>
                    <a:pt x="122" y="82"/>
                    <a:pt x="90" y="7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A0C4B"/>
                </a:solidFill>
              </a:endParaRPr>
            </a:p>
          </p:txBody>
        </p:sp>
        <p:sp>
          <p:nvSpPr>
            <p:cNvPr id="23" name="Freeform 13"/>
            <p:cNvSpPr>
              <a:spLocks/>
            </p:cNvSpPr>
            <p:nvPr/>
          </p:nvSpPr>
          <p:spPr bwMode="auto">
            <a:xfrm>
              <a:off x="7294563" y="3063875"/>
              <a:ext cx="522288" cy="719138"/>
            </a:xfrm>
            <a:custGeom>
              <a:avLst/>
              <a:gdLst/>
              <a:ahLst/>
              <a:cxnLst>
                <a:cxn ang="0">
                  <a:pos x="128" y="104"/>
                </a:cxn>
                <a:cxn ang="0">
                  <a:pos x="121" y="111"/>
                </a:cxn>
                <a:cxn ang="0">
                  <a:pos x="38" y="111"/>
                </a:cxn>
                <a:cxn ang="0">
                  <a:pos x="38" y="154"/>
                </a:cxn>
                <a:cxn ang="0">
                  <a:pos x="139" y="154"/>
                </a:cxn>
                <a:cxn ang="0">
                  <a:pos x="139" y="189"/>
                </a:cxn>
                <a:cxn ang="0">
                  <a:pos x="0" y="189"/>
                </a:cxn>
                <a:cxn ang="0">
                  <a:pos x="0" y="19"/>
                </a:cxn>
                <a:cxn ang="0">
                  <a:pos x="19" y="0"/>
                </a:cxn>
                <a:cxn ang="0">
                  <a:pos x="130" y="0"/>
                </a:cxn>
                <a:cxn ang="0">
                  <a:pos x="137" y="7"/>
                </a:cxn>
                <a:cxn ang="0">
                  <a:pos x="137" y="28"/>
                </a:cxn>
                <a:cxn ang="0">
                  <a:pos x="130" y="35"/>
                </a:cxn>
                <a:cxn ang="0">
                  <a:pos x="38" y="35"/>
                </a:cxn>
                <a:cxn ang="0">
                  <a:pos x="38" y="76"/>
                </a:cxn>
                <a:cxn ang="0">
                  <a:pos x="121" y="76"/>
                </a:cxn>
                <a:cxn ang="0">
                  <a:pos x="128" y="83"/>
                </a:cxn>
                <a:cxn ang="0">
                  <a:pos x="128" y="104"/>
                </a:cxn>
              </a:cxnLst>
              <a:rect l="0" t="0" r="r" b="b"/>
              <a:pathLst>
                <a:path w="139" h="189">
                  <a:moveTo>
                    <a:pt x="128" y="104"/>
                  </a:moveTo>
                  <a:cubicBezTo>
                    <a:pt x="128" y="108"/>
                    <a:pt x="124" y="111"/>
                    <a:pt x="121" y="111"/>
                  </a:cubicBezTo>
                  <a:cubicBezTo>
                    <a:pt x="38" y="111"/>
                    <a:pt x="38" y="111"/>
                    <a:pt x="38" y="111"/>
                  </a:cubicBezTo>
                  <a:cubicBezTo>
                    <a:pt x="38" y="154"/>
                    <a:pt x="38" y="154"/>
                    <a:pt x="38" y="154"/>
                  </a:cubicBezTo>
                  <a:cubicBezTo>
                    <a:pt x="139" y="154"/>
                    <a:pt x="139" y="154"/>
                    <a:pt x="139" y="154"/>
                  </a:cubicBezTo>
                  <a:cubicBezTo>
                    <a:pt x="139" y="189"/>
                    <a:pt x="139" y="189"/>
                    <a:pt x="139" y="189"/>
                  </a:cubicBezTo>
                  <a:cubicBezTo>
                    <a:pt x="0" y="189"/>
                    <a:pt x="0" y="189"/>
                    <a:pt x="0" y="189"/>
                  </a:cubicBezTo>
                  <a:cubicBezTo>
                    <a:pt x="0" y="19"/>
                    <a:pt x="0" y="19"/>
                    <a:pt x="0" y="19"/>
                  </a:cubicBezTo>
                  <a:cubicBezTo>
                    <a:pt x="0" y="9"/>
                    <a:pt x="9" y="0"/>
                    <a:pt x="19" y="0"/>
                  </a:cubicBezTo>
                  <a:cubicBezTo>
                    <a:pt x="130" y="0"/>
                    <a:pt x="130" y="0"/>
                    <a:pt x="130" y="0"/>
                  </a:cubicBezTo>
                  <a:cubicBezTo>
                    <a:pt x="134" y="0"/>
                    <a:pt x="137" y="3"/>
                    <a:pt x="137" y="7"/>
                  </a:cubicBezTo>
                  <a:cubicBezTo>
                    <a:pt x="137" y="28"/>
                    <a:pt x="137" y="28"/>
                    <a:pt x="137" y="28"/>
                  </a:cubicBezTo>
                  <a:cubicBezTo>
                    <a:pt x="137" y="33"/>
                    <a:pt x="134" y="35"/>
                    <a:pt x="130" y="35"/>
                  </a:cubicBezTo>
                  <a:cubicBezTo>
                    <a:pt x="38" y="35"/>
                    <a:pt x="38" y="35"/>
                    <a:pt x="38" y="35"/>
                  </a:cubicBezTo>
                  <a:cubicBezTo>
                    <a:pt x="38" y="76"/>
                    <a:pt x="38" y="76"/>
                    <a:pt x="38" y="76"/>
                  </a:cubicBezTo>
                  <a:cubicBezTo>
                    <a:pt x="121" y="76"/>
                    <a:pt x="121" y="76"/>
                    <a:pt x="121" y="76"/>
                  </a:cubicBezTo>
                  <a:cubicBezTo>
                    <a:pt x="124" y="76"/>
                    <a:pt x="128" y="78"/>
                    <a:pt x="128" y="83"/>
                  </a:cubicBezTo>
                  <a:lnTo>
                    <a:pt x="128" y="10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A0C4B"/>
                </a:solidFill>
              </a:endParaRPr>
            </a:p>
          </p:txBody>
        </p:sp>
      </p:grpSp>
      <p:sp>
        <p:nvSpPr>
          <p:cNvPr id="2" name="Title Placeholder 1"/>
          <p:cNvSpPr>
            <a:spLocks noGrp="1"/>
          </p:cNvSpPr>
          <p:nvPr>
            <p:ph type="title"/>
          </p:nvPr>
        </p:nvSpPr>
        <p:spPr>
          <a:xfrm>
            <a:off x="1344613" y="328706"/>
            <a:ext cx="5970588" cy="381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4614" y="1333500"/>
            <a:ext cx="7342187" cy="40005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6200000">
            <a:off x="354763" y="800939"/>
            <a:ext cx="570000" cy="365125"/>
          </a:xfrm>
          <a:prstGeom prst="rect">
            <a:avLst/>
          </a:prstGeom>
        </p:spPr>
        <p:txBody>
          <a:bodyPr vert="horz" lIns="0" tIns="0" rIns="0" bIns="0" rtlCol="0" anchor="ctr"/>
          <a:lstStyle>
            <a:lvl1pPr marL="0" algn="r" defTabSz="914400" rtl="0" eaLnBrk="1" latinLnBrk="0" hangingPunct="1">
              <a:defRPr lang="en-US" sz="850" b="0" kern="1200" smtClean="0">
                <a:solidFill>
                  <a:schemeClr val="tx1"/>
                </a:solidFill>
                <a:latin typeface="+mn-lt"/>
                <a:ea typeface="+mn-ea"/>
                <a:cs typeface="+mn-cs"/>
              </a:defRPr>
            </a:lvl1pPr>
          </a:lstStyle>
          <a:p>
            <a:fld id="{79880AD0-B66F-4985-904E-DABEC8B5B1B2}" type="datetime1">
              <a:rPr lang="en-US" smtClean="0">
                <a:solidFill>
                  <a:srgbClr val="2A0C4B"/>
                </a:solidFill>
              </a:rPr>
              <a:pPr/>
              <a:t>6/11/2010</a:t>
            </a:fld>
            <a:endParaRPr dirty="0">
              <a:solidFill>
                <a:srgbClr val="2A0C4B"/>
              </a:solidFill>
            </a:endParaRPr>
          </a:p>
        </p:txBody>
      </p:sp>
      <p:sp>
        <p:nvSpPr>
          <p:cNvPr id="5" name="Footer Placeholder 4"/>
          <p:cNvSpPr>
            <a:spLocks noGrp="1"/>
          </p:cNvSpPr>
          <p:nvPr>
            <p:ph type="ftr" sz="quarter" idx="3"/>
          </p:nvPr>
        </p:nvSpPr>
        <p:spPr>
          <a:xfrm rot="16200000">
            <a:off x="-260237" y="2070027"/>
            <a:ext cx="1800000" cy="365125"/>
          </a:xfrm>
          <a:prstGeom prst="rect">
            <a:avLst/>
          </a:prstGeom>
        </p:spPr>
        <p:txBody>
          <a:bodyPr vert="horz" lIns="0" tIns="0" rIns="0" bIns="0" rtlCol="0" anchor="ctr"/>
          <a:lstStyle>
            <a:lvl1pPr algn="ctr">
              <a:defRPr sz="850" b="1">
                <a:solidFill>
                  <a:schemeClr val="tx1"/>
                </a:solidFill>
              </a:defRPr>
            </a:lvl1pPr>
          </a:lstStyle>
          <a:p>
            <a:endParaRPr lang="en-US">
              <a:solidFill>
                <a:srgbClr val="2A0C4B"/>
              </a:solidFill>
            </a:endParaRPr>
          </a:p>
        </p:txBody>
      </p:sp>
      <p:sp>
        <p:nvSpPr>
          <p:cNvPr id="6" name="Slide Number Placeholder 5"/>
          <p:cNvSpPr>
            <a:spLocks noGrp="1"/>
          </p:cNvSpPr>
          <p:nvPr>
            <p:ph type="sldNum" sz="quarter" idx="4"/>
          </p:nvPr>
        </p:nvSpPr>
        <p:spPr>
          <a:xfrm rot="16200000">
            <a:off x="519763" y="318439"/>
            <a:ext cx="240000" cy="365125"/>
          </a:xfrm>
          <a:prstGeom prst="rect">
            <a:avLst/>
          </a:prstGeom>
        </p:spPr>
        <p:txBody>
          <a:bodyPr vert="horz" lIns="0" tIns="0" rIns="0" bIns="0" rtlCol="0" anchor="ctr"/>
          <a:lstStyle>
            <a:lvl1pPr marL="0" algn="r" defTabSz="914400" rtl="0" eaLnBrk="1" latinLnBrk="0" hangingPunct="1">
              <a:defRPr lang="en-US" sz="850" b="0" kern="1200" smtClean="0">
                <a:solidFill>
                  <a:schemeClr val="tx1"/>
                </a:solidFill>
                <a:latin typeface="+mn-lt"/>
                <a:ea typeface="+mn-ea"/>
                <a:cs typeface="+mn-cs"/>
              </a:defRPr>
            </a:lvl1pPr>
          </a:lstStyle>
          <a:p>
            <a:fld id="{DF28FB93-0A08-4E7D-8E63-9EFA29F1E093}" type="slidenum">
              <a:rPr>
                <a:solidFill>
                  <a:srgbClr val="2A0C4B"/>
                </a:solidFill>
              </a:rPr>
              <a:pPr/>
              <a:t>‹#›</a:t>
            </a:fld>
            <a:endParaRPr>
              <a:solidFill>
                <a:srgbClr val="2A0C4B"/>
              </a:solidFill>
            </a:endParaRPr>
          </a:p>
        </p:txBody>
      </p:sp>
      <p:cxnSp>
        <p:nvCxnSpPr>
          <p:cNvPr id="8" name="Straight Connector 7"/>
          <p:cNvCxnSpPr/>
          <p:nvPr/>
        </p:nvCxnSpPr>
        <p:spPr>
          <a:xfrm rot="5400000">
            <a:off x="-1602008" y="2856706"/>
            <a:ext cx="4953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8" descr="logo 1200.png"/>
          <p:cNvPicPr>
            <a:picLocks noChangeAspect="1"/>
          </p:cNvPicPr>
          <p:nvPr/>
        </p:nvPicPr>
        <p:blipFill>
          <a:blip r:embed="rId33" cstate="print"/>
          <a:stretch>
            <a:fillRect/>
          </a:stretch>
        </p:blipFill>
        <p:spPr>
          <a:xfrm>
            <a:off x="439203" y="4395000"/>
            <a:ext cx="359561" cy="300000"/>
          </a:xfrm>
          <a:prstGeom prst="rect">
            <a:avLst/>
          </a:prstGeom>
        </p:spPr>
      </p:pic>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016" r:id="rId16"/>
    <p:sldLayoutId id="2147484017" r:id="rId17"/>
    <p:sldLayoutId id="2147484018" r:id="rId18"/>
    <p:sldLayoutId id="2147484019" r:id="rId19"/>
    <p:sldLayoutId id="2147484020" r:id="rId20"/>
    <p:sldLayoutId id="2147484021" r:id="rId21"/>
    <p:sldLayoutId id="2147484022" r:id="rId22"/>
    <p:sldLayoutId id="2147484023" r:id="rId23"/>
    <p:sldLayoutId id="2147484024" r:id="rId24"/>
    <p:sldLayoutId id="2147484025" r:id="rId25"/>
    <p:sldLayoutId id="2147484026" r:id="rId26"/>
    <p:sldLayoutId id="2147484027" r:id="rId27"/>
    <p:sldLayoutId id="2147484028" r:id="rId28"/>
    <p:sldLayoutId id="2147484029" r:id="rId29"/>
    <p:sldLayoutId id="2147484030" r:id="rId30"/>
    <p:sldLayoutId id="2147484031" r:id="rId31"/>
  </p:sldLayoutIdLst>
  <p:transition>
    <p:fade/>
  </p:transition>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800"/>
        </a:spcBef>
        <a:buFont typeface="Arial" pitchFamily="34" charset="0"/>
        <a:buNone/>
        <a:defRPr sz="1800" b="0" kern="1200">
          <a:solidFill>
            <a:schemeClr val="tx1"/>
          </a:solidFill>
          <a:latin typeface="+mn-lt"/>
          <a:ea typeface="+mn-ea"/>
          <a:cs typeface="+mn-cs"/>
        </a:defRPr>
      </a:lvl1pPr>
      <a:lvl2pPr marL="228600" indent="-174625" algn="l" defTabSz="914400" rtl="0" eaLnBrk="1" latinLnBrk="0" hangingPunct="1">
        <a:lnSpc>
          <a:spcPct val="110000"/>
        </a:lnSpc>
        <a:spcBef>
          <a:spcPts val="1000"/>
        </a:spcBef>
        <a:buFont typeface="Arial" pitchFamily="34" charset="0"/>
        <a:buChar char="•"/>
        <a:defRPr sz="1800" kern="1200">
          <a:solidFill>
            <a:schemeClr val="tx1"/>
          </a:solidFill>
          <a:latin typeface="+mn-lt"/>
          <a:ea typeface="+mn-ea"/>
          <a:cs typeface="+mn-cs"/>
        </a:defRPr>
      </a:lvl2pPr>
      <a:lvl3pPr marL="457200" indent="-174625" algn="l" defTabSz="914400" rtl="0" eaLnBrk="1" latinLnBrk="0" hangingPunct="1">
        <a:lnSpc>
          <a:spcPct val="110000"/>
        </a:lnSpc>
        <a:spcBef>
          <a:spcPts val="1000"/>
        </a:spcBef>
        <a:buFont typeface="Arial" pitchFamily="34" charset="0"/>
        <a:buChar char="•"/>
        <a:defRPr sz="1800" kern="1200">
          <a:solidFill>
            <a:schemeClr val="tx1"/>
          </a:solidFill>
          <a:latin typeface="+mn-lt"/>
          <a:ea typeface="+mn-ea"/>
          <a:cs typeface="+mn-cs"/>
        </a:defRPr>
      </a:lvl3pPr>
      <a:lvl4pPr marL="685800" indent="-174625" algn="l" defTabSz="914400" rtl="0" eaLnBrk="1" latinLnBrk="0" hangingPunct="1">
        <a:lnSpc>
          <a:spcPct val="110000"/>
        </a:lnSpc>
        <a:spcBef>
          <a:spcPts val="1000"/>
        </a:spcBef>
        <a:buFont typeface="Arial" pitchFamily="34" charset="0"/>
        <a:buChar char="•"/>
        <a:defRPr sz="1600" kern="1200">
          <a:solidFill>
            <a:schemeClr val="tx1"/>
          </a:solidFill>
          <a:latin typeface="+mn-lt"/>
          <a:ea typeface="+mn-ea"/>
          <a:cs typeface="+mn-cs"/>
        </a:defRPr>
      </a:lvl4pPr>
      <a:lvl5pPr marL="900113" indent="-174625" algn="l" defTabSz="914400" rtl="0" eaLnBrk="1" latinLnBrk="0" hangingPunct="1">
        <a:lnSpc>
          <a:spcPct val="110000"/>
        </a:lnSpc>
        <a:spcBef>
          <a:spcPts val="1000"/>
        </a:spcBef>
        <a:buFont typeface="Arial" pitchFamily="34" charset="0"/>
        <a:buChar char="•"/>
        <a:defRPr sz="1600" kern="1200">
          <a:solidFill>
            <a:schemeClr val="tx1"/>
          </a:solidFill>
          <a:latin typeface="+mn-lt"/>
          <a:ea typeface="+mn-ea"/>
          <a:cs typeface="+mn-cs"/>
        </a:defRPr>
      </a:lvl5pPr>
      <a:lvl6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6pPr>
      <a:lvl7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7pPr>
      <a:lvl8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8pPr>
      <a:lvl9pPr marL="900113" indent="-174625" algn="l" defTabSz="914400" rtl="0" eaLnBrk="1" latinLnBrk="0" hangingPunct="1">
        <a:lnSpc>
          <a:spcPct val="110000"/>
        </a:lnSpc>
        <a:spcBef>
          <a:spcPts val="1000"/>
        </a:spcBef>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24.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9.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1.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32.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48.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0.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48.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image" Target="../media/image42.png"/><Relationship Id="rId5" Type="http://schemas.openxmlformats.org/officeDocument/2006/relationships/image" Target="../media/image36.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42.png"/><Relationship Id="rId5" Type="http://schemas.openxmlformats.org/officeDocument/2006/relationships/image" Target="../media/image36.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image" Target="../media/image42.png"/><Relationship Id="rId5" Type="http://schemas.openxmlformats.org/officeDocument/2006/relationships/image" Target="../media/image36.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imgres?imgurl=http://projects.exvoto.org/jquery-lightboxclone/website/assets/images/opensource/yahoo_logo.jpg&amp;imgrefurl=http://projects.exvoto.org/jquery-lightboxclone/website/&amp;usg=__0Wn9h705sBB2xDchDXIfspmdhx0=&amp;h=245&amp;w=350&amp;sz=8&amp;hl=en&amp;start=4&amp;um=1&amp;itbs=1&amp;tbnid=uYy64vIcgi1yXM:&amp;tbnh=84&amp;tbnw=120&amp;prev=/images?q=yahoo&amp;um=1&amp;hl=en&amp;sa=N&amp;tbs=isch:1" TargetMode="External"/><Relationship Id="rId13" Type="http://schemas.openxmlformats.org/officeDocument/2006/relationships/image" Target="../media/image16.jpeg"/><Relationship Id="rId18"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hyperlink" Target="http://www.google.com/imgres?imgurl=http://thecoalitionnetwork.files.wordpress.com/2009/11/nielsenlogolarge1.jpg&amp;imgrefurl=http://thecoalitionnetwork.wordpress.com/2009/11/03/nielsen-reports-10-11-09-top-albums-digital-songs-electronic-albums/&amp;usg=__pZWRJPLxkslDopWp_dcEkOtklH0=&amp;h=322&amp;w=800&amp;sz=65&amp;hl=en&amp;start=1&amp;um=1&amp;itbs=1&amp;tbnid=F8aAT01Bca6qZM:&amp;tbnh=58&amp;tbnw=143&amp;prev=/images?q=nielsen&amp;um=1&amp;hl=en&amp;tbs=isch:1" TargetMode="External"/><Relationship Id="rId17" Type="http://schemas.openxmlformats.org/officeDocument/2006/relationships/hyperlink" Target="http://www.google.com/imgres?imgurl=http://www.herovillage.com/herovillage/album/Synovate%20web%20logo%20400x230.jpg&amp;imgrefurl=http://www.herovillage.com/herovillage/main.php?action=goBlog&amp;newsId=277&amp;usg=__teWAvvkpbYM3wHHJc9D2YxUTs9k=&amp;h=230&amp;w=400&amp;sz=68&amp;hl=en&amp;start=1&amp;um=1&amp;itbs=1&amp;tbnid=_ZEUV3Gd9gRvXM:&amp;tbnh=71&amp;tbnw=124&amp;prev=/images?q=Synovate&amp;um=1&amp;hl=en&amp;tbs=isch:1" TargetMode="External"/><Relationship Id="rId2" Type="http://schemas.openxmlformats.org/officeDocument/2006/relationships/notesSlide" Target="../notesSlides/notesSlide6.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5.jpeg"/><Relationship Id="rId5" Type="http://schemas.openxmlformats.org/officeDocument/2006/relationships/image" Target="../media/image11.jpeg"/><Relationship Id="rId15" Type="http://schemas.openxmlformats.org/officeDocument/2006/relationships/hyperlink" Target="http://www.google.com/imgres?imgurl=http://www.censtatesttra.com/images/tns-web.png&amp;imgrefurl=http://www.censtatesttra.com/2008_presentations.htm&amp;usg=__rdOXGUMwO8PCBtsosx_62Zz33Oo=&amp;h=591&amp;w=650&amp;sz=16&amp;hl=en&amp;start=1&amp;um=1&amp;itbs=1&amp;tbnid=iuGCVZCUyLdRlM:&amp;tbnh=125&amp;tbnw=137&amp;prev=/images?q=TNS&amp;um=1&amp;hl=en&amp;tbs=isch:1" TargetMode="External"/><Relationship Id="rId10" Type="http://schemas.openxmlformats.org/officeDocument/2006/relationships/hyperlink" Target="http://www.google.com/imgres?imgurl=http://www.realestate.kz/eng/pages/images/about/microsoft.jpg&amp;imgrefurl=http://www.realestate.kz/eng/pages/Recommendation_letters.html&amp;usg=__odAl_2GF2ZuuR6x33uuxDMiX0Ow=&amp;h=360&amp;w=450&amp;sz=12&amp;hl=en&amp;start=1&amp;um=1&amp;itbs=1&amp;tbnid=j_WDRg2Y5x_nNM:&amp;tbnh=102&amp;tbnw=127&amp;prev=/images?q=microsoft&amp;um=1&amp;hl=en&amp;tbs=isch:1" TargetMode="External"/><Relationship Id="rId4" Type="http://schemas.openxmlformats.org/officeDocument/2006/relationships/image" Target="../media/image10.gif"/><Relationship Id="rId9" Type="http://schemas.openxmlformats.org/officeDocument/2006/relationships/image" Target="../media/image14.jpeg"/><Relationship Id="rId1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http://www.infoplease.com/images/evolution_of_man.gif"/>
          <p:cNvPicPr>
            <a:picLocks noChangeAspect="1" noChangeArrowheads="1"/>
          </p:cNvPicPr>
          <p:nvPr/>
        </p:nvPicPr>
        <p:blipFill>
          <a:blip r:embed="rId3" cstate="email"/>
          <a:srcRect/>
          <a:stretch>
            <a:fillRect/>
          </a:stretch>
        </p:blipFill>
        <p:spPr bwMode="auto">
          <a:xfrm>
            <a:off x="1447800" y="1778000"/>
            <a:ext cx="7187730" cy="2349500"/>
          </a:xfrm>
          <a:prstGeom prst="rect">
            <a:avLst/>
          </a:prstGeom>
          <a:noFill/>
        </p:spPr>
      </p:pic>
      <p:sp>
        <p:nvSpPr>
          <p:cNvPr id="4" name="Title 3"/>
          <p:cNvSpPr>
            <a:spLocks noGrp="1"/>
          </p:cNvSpPr>
          <p:nvPr>
            <p:ph type="title"/>
          </p:nvPr>
        </p:nvSpPr>
        <p:spPr>
          <a:xfrm>
            <a:off x="1344613" y="328083"/>
            <a:ext cx="6808787" cy="381000"/>
          </a:xfrm>
        </p:spPr>
        <p:txBody>
          <a:bodyPr/>
          <a:lstStyle/>
          <a:p>
            <a:r>
              <a:rPr lang="en-US" dirty="0" smtClean="0"/>
              <a:t>Sleeping with the enemy</a:t>
            </a:r>
            <a:br>
              <a:rPr lang="en-US" dirty="0" smtClean="0"/>
            </a:br>
            <a:r>
              <a:rPr lang="en-US" sz="2000" dirty="0" smtClean="0"/>
              <a:t>Is the age of collaboration really here ?</a:t>
            </a:r>
            <a:endParaRPr lang="en-US" dirty="0"/>
          </a:p>
        </p:txBody>
      </p:sp>
      <p:sp>
        <p:nvSpPr>
          <p:cNvPr id="5" name="TextBox 4"/>
          <p:cNvSpPr txBox="1"/>
          <p:nvPr/>
        </p:nvSpPr>
        <p:spPr>
          <a:xfrm>
            <a:off x="1981200" y="4381500"/>
            <a:ext cx="619080" cy="369332"/>
          </a:xfrm>
          <a:prstGeom prst="rect">
            <a:avLst/>
          </a:prstGeom>
          <a:noFill/>
        </p:spPr>
        <p:txBody>
          <a:bodyPr wrap="none" rtlCol="0">
            <a:spAutoFit/>
          </a:bodyPr>
          <a:lstStyle/>
          <a:p>
            <a:r>
              <a:rPr lang="en-US" b="1" dirty="0" smtClean="0"/>
              <a:t>90s</a:t>
            </a:r>
            <a:endParaRPr lang="en-US" b="1" dirty="0"/>
          </a:p>
        </p:txBody>
      </p:sp>
      <p:sp>
        <p:nvSpPr>
          <p:cNvPr id="6" name="TextBox 5"/>
          <p:cNvSpPr txBox="1"/>
          <p:nvPr/>
        </p:nvSpPr>
        <p:spPr>
          <a:xfrm>
            <a:off x="7102771" y="4381500"/>
            <a:ext cx="793807" cy="369332"/>
          </a:xfrm>
          <a:prstGeom prst="rect">
            <a:avLst/>
          </a:prstGeom>
          <a:noFill/>
        </p:spPr>
        <p:txBody>
          <a:bodyPr wrap="none" rtlCol="0">
            <a:spAutoFit/>
          </a:bodyPr>
          <a:lstStyle/>
          <a:p>
            <a:r>
              <a:rPr lang="en-US" b="1" dirty="0" smtClean="0"/>
              <a:t>2010</a:t>
            </a:r>
            <a:endParaRPr lang="en-US" b="1" dirty="0"/>
          </a:p>
        </p:txBody>
      </p:sp>
      <p:sp>
        <p:nvSpPr>
          <p:cNvPr id="7" name="Slide Number Placeholder 6"/>
          <p:cNvSpPr>
            <a:spLocks noGrp="1"/>
          </p:cNvSpPr>
          <p:nvPr>
            <p:ph type="sldNum" sz="quarter" idx="12"/>
          </p:nvPr>
        </p:nvSpPr>
        <p:spPr/>
        <p:txBody>
          <a:bodyPr/>
          <a:lstStyle/>
          <a:p>
            <a:pPr>
              <a:defRPr/>
            </a:pPr>
            <a:fld id="{3C769934-6728-49C3-8E26-DA4DBC0BAB98}" type="slidenum">
              <a:rPr lang="en-US" smtClean="0">
                <a:solidFill>
                  <a:srgbClr val="FFFFFF"/>
                </a:solidFill>
              </a:rPr>
              <a:pPr>
                <a:defRPr/>
              </a:pPr>
              <a:t>1</a:t>
            </a:fld>
            <a:endParaRPr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t="-7000" r="-4000" b="-14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28FB93-0A08-4E7D-8E63-9EFA29F1E093}" type="slidenum">
              <a:rPr>
                <a:solidFill>
                  <a:srgbClr val="2A0C4B"/>
                </a:solidFill>
              </a:rPr>
              <a:pPr/>
              <a:t>10</a:t>
            </a:fld>
            <a:endParaRPr>
              <a:solidFill>
                <a:srgbClr val="2A0C4B"/>
              </a:solidFill>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new marketing reality </a:t>
            </a:r>
            <a:endParaRPr lang="en-GB" dirty="0"/>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11</a:t>
            </a:fld>
            <a:endParaRPr>
              <a:solidFill>
                <a:srgbClr val="2A0C4B"/>
              </a:solidFill>
            </a:endParaRPr>
          </a:p>
        </p:txBody>
      </p:sp>
      <p:sp>
        <p:nvSpPr>
          <p:cNvPr id="9" name=" 3"/>
          <p:cNvSpPr/>
          <p:nvPr/>
        </p:nvSpPr>
        <p:spPr>
          <a:xfrm>
            <a:off x="5082326" y="1880548"/>
            <a:ext cx="1262894" cy="1107405"/>
          </a:xfrm>
          <a:prstGeom prst="gear9">
            <a:avLst/>
          </a:prstGeom>
          <a:solidFill>
            <a:schemeClr val="accent3"/>
          </a:solidFill>
        </p:spPr>
        <p:style>
          <a:lnRef idx="0">
            <a:schemeClr val="lt1">
              <a:hueOff val="0"/>
              <a:satOff val="0"/>
              <a:lumOff val="0"/>
              <a:alphaOff val="0"/>
            </a:schemeClr>
          </a:lnRef>
          <a:fillRef idx="3">
            <a:schemeClr val="accent1">
              <a:alpha val="90000"/>
              <a:hueOff val="0"/>
              <a:satOff val="0"/>
              <a:lumOff val="0"/>
              <a:alphaOff val="0"/>
            </a:schemeClr>
          </a:fillRef>
          <a:effectRef idx="3">
            <a:schemeClr val="accent1">
              <a:alpha val="90000"/>
              <a:hueOff val="0"/>
              <a:satOff val="0"/>
              <a:lumOff val="0"/>
              <a:alphaOff val="0"/>
            </a:schemeClr>
          </a:effectRef>
          <a:fontRef idx="minor">
            <a:schemeClr val="lt1"/>
          </a:fontRef>
        </p:style>
      </p:sp>
      <p:sp>
        <p:nvSpPr>
          <p:cNvPr id="10" name=" 5"/>
          <p:cNvSpPr/>
          <p:nvPr/>
        </p:nvSpPr>
        <p:spPr>
          <a:xfrm>
            <a:off x="3485540" y="952500"/>
            <a:ext cx="1876575" cy="1655759"/>
          </a:xfrm>
          <a:prstGeom prst="gear6">
            <a:avLst/>
          </a:prstGeom>
          <a:solidFill>
            <a:schemeClr val="tx1"/>
          </a:solidFill>
        </p:spPr>
        <p:style>
          <a:lnRef idx="0">
            <a:schemeClr val="lt1">
              <a:hueOff val="0"/>
              <a:satOff val="0"/>
              <a:lumOff val="0"/>
              <a:alphaOff val="0"/>
            </a:schemeClr>
          </a:lnRef>
          <a:fillRef idx="3">
            <a:schemeClr val="accent1">
              <a:alpha val="90000"/>
              <a:hueOff val="0"/>
              <a:satOff val="0"/>
              <a:lumOff val="0"/>
              <a:alphaOff val="-20000"/>
            </a:schemeClr>
          </a:fillRef>
          <a:effectRef idx="3">
            <a:schemeClr val="accent1">
              <a:alpha val="90000"/>
              <a:hueOff val="0"/>
              <a:satOff val="0"/>
              <a:lumOff val="0"/>
              <a:alphaOff val="-20000"/>
            </a:schemeClr>
          </a:effectRef>
          <a:fontRef idx="minor">
            <a:schemeClr val="lt1"/>
          </a:fontRef>
        </p:style>
      </p:sp>
      <p:sp>
        <p:nvSpPr>
          <p:cNvPr id="11" name=" 7"/>
          <p:cNvSpPr/>
          <p:nvPr/>
        </p:nvSpPr>
        <p:spPr>
          <a:xfrm rot="20700000">
            <a:off x="1392346" y="1270084"/>
            <a:ext cx="2587597" cy="2210672"/>
          </a:xfrm>
          <a:prstGeom prst="gear6">
            <a:avLst/>
          </a:prstGeom>
          <a:solidFill>
            <a:schemeClr val="accent2"/>
          </a:solidFill>
        </p:spPr>
        <p:style>
          <a:lnRef idx="0">
            <a:schemeClr val="lt1">
              <a:hueOff val="0"/>
              <a:satOff val="0"/>
              <a:lumOff val="0"/>
              <a:alphaOff val="0"/>
            </a:schemeClr>
          </a:lnRef>
          <a:fillRef idx="3">
            <a:schemeClr val="accent1">
              <a:alpha val="90000"/>
              <a:hueOff val="0"/>
              <a:satOff val="0"/>
              <a:lumOff val="0"/>
              <a:alphaOff val="-40000"/>
            </a:schemeClr>
          </a:fillRef>
          <a:effectRef idx="3">
            <a:schemeClr val="accent1">
              <a:alpha val="90000"/>
              <a:hueOff val="0"/>
              <a:satOff val="0"/>
              <a:lumOff val="0"/>
              <a:alphaOff val="-40000"/>
            </a:schemeClr>
          </a:effectRef>
          <a:fontRef idx="minor">
            <a:schemeClr val="lt1"/>
          </a:fontRef>
        </p:style>
      </p:sp>
      <p:sp>
        <p:nvSpPr>
          <p:cNvPr id="14" name="TextBox 17"/>
          <p:cNvSpPr txBox="1">
            <a:spLocks noChangeArrowheads="1"/>
          </p:cNvSpPr>
          <p:nvPr/>
        </p:nvSpPr>
        <p:spPr bwMode="auto">
          <a:xfrm>
            <a:off x="2062540" y="2085975"/>
            <a:ext cx="1306768" cy="707886"/>
          </a:xfrm>
          <a:prstGeom prst="rect">
            <a:avLst/>
          </a:prstGeom>
          <a:noFill/>
          <a:ln w="9525">
            <a:noFill/>
            <a:miter lim="800000"/>
            <a:headEnd/>
            <a:tailEnd/>
          </a:ln>
        </p:spPr>
        <p:txBody>
          <a:bodyPr wrap="none">
            <a:spAutoFit/>
          </a:bodyPr>
          <a:lstStyle/>
          <a:p>
            <a:r>
              <a:rPr lang="en-GB" altLang="ja-JP" sz="4000" b="1" dirty="0">
                <a:solidFill>
                  <a:srgbClr val="FFFFFF"/>
                </a:solidFill>
              </a:rPr>
              <a:t>Paid</a:t>
            </a:r>
          </a:p>
        </p:txBody>
      </p:sp>
      <p:sp>
        <p:nvSpPr>
          <p:cNvPr id="15" name="TextBox 18"/>
          <p:cNvSpPr txBox="1">
            <a:spLocks noChangeArrowheads="1"/>
          </p:cNvSpPr>
          <p:nvPr/>
        </p:nvSpPr>
        <p:spPr bwMode="auto">
          <a:xfrm>
            <a:off x="3810001" y="1616223"/>
            <a:ext cx="1290738" cy="461665"/>
          </a:xfrm>
          <a:prstGeom prst="rect">
            <a:avLst/>
          </a:prstGeom>
          <a:noFill/>
          <a:ln w="9525">
            <a:noFill/>
            <a:miter lim="800000"/>
            <a:headEnd/>
            <a:tailEnd/>
          </a:ln>
        </p:spPr>
        <p:txBody>
          <a:bodyPr wrap="none">
            <a:spAutoFit/>
          </a:bodyPr>
          <a:lstStyle/>
          <a:p>
            <a:r>
              <a:rPr lang="en-GB" altLang="ja-JP" sz="2400" b="1" dirty="0">
                <a:solidFill>
                  <a:srgbClr val="FFFFFF"/>
                </a:solidFill>
              </a:rPr>
              <a:t>Owned</a:t>
            </a:r>
          </a:p>
        </p:txBody>
      </p:sp>
      <p:sp>
        <p:nvSpPr>
          <p:cNvPr id="16" name="TextBox 19"/>
          <p:cNvSpPr txBox="1">
            <a:spLocks noChangeArrowheads="1"/>
          </p:cNvSpPr>
          <p:nvPr/>
        </p:nvSpPr>
        <p:spPr bwMode="auto">
          <a:xfrm>
            <a:off x="5237023" y="2280949"/>
            <a:ext cx="1002197" cy="369332"/>
          </a:xfrm>
          <a:prstGeom prst="rect">
            <a:avLst/>
          </a:prstGeom>
          <a:noFill/>
          <a:ln w="9525">
            <a:noFill/>
            <a:miter lim="800000"/>
            <a:headEnd/>
            <a:tailEnd/>
          </a:ln>
        </p:spPr>
        <p:txBody>
          <a:bodyPr wrap="none">
            <a:spAutoFit/>
          </a:bodyPr>
          <a:lstStyle/>
          <a:p>
            <a:r>
              <a:rPr lang="en-GB" altLang="ja-JP" b="1" dirty="0">
                <a:solidFill>
                  <a:srgbClr val="FFFFFF"/>
                </a:solidFill>
              </a:rPr>
              <a:t>Earned</a:t>
            </a:r>
          </a:p>
        </p:txBody>
      </p:sp>
      <p:sp>
        <p:nvSpPr>
          <p:cNvPr id="6" name=" 3"/>
          <p:cNvSpPr/>
          <p:nvPr/>
        </p:nvSpPr>
        <p:spPr>
          <a:xfrm>
            <a:off x="3663390" y="4353596"/>
            <a:ext cx="1262894" cy="1107405"/>
          </a:xfrm>
          <a:prstGeom prst="gear9">
            <a:avLst/>
          </a:prstGeom>
          <a:solidFill>
            <a:schemeClr val="accent2"/>
          </a:solidFill>
        </p:spPr>
        <p:style>
          <a:lnRef idx="0">
            <a:schemeClr val="lt1">
              <a:hueOff val="0"/>
              <a:satOff val="0"/>
              <a:lumOff val="0"/>
              <a:alphaOff val="0"/>
            </a:schemeClr>
          </a:lnRef>
          <a:fillRef idx="3">
            <a:schemeClr val="accent1">
              <a:alpha val="90000"/>
              <a:hueOff val="0"/>
              <a:satOff val="0"/>
              <a:lumOff val="0"/>
              <a:alphaOff val="0"/>
            </a:schemeClr>
          </a:fillRef>
          <a:effectRef idx="3">
            <a:schemeClr val="accent1">
              <a:alpha val="90000"/>
              <a:hueOff val="0"/>
              <a:satOff val="0"/>
              <a:lumOff val="0"/>
              <a:alphaOff val="0"/>
            </a:schemeClr>
          </a:effectRef>
          <a:fontRef idx="minor">
            <a:schemeClr val="lt1"/>
          </a:fontRef>
        </p:style>
      </p:sp>
      <p:sp>
        <p:nvSpPr>
          <p:cNvPr id="7" name=" 5"/>
          <p:cNvSpPr/>
          <p:nvPr/>
        </p:nvSpPr>
        <p:spPr>
          <a:xfrm>
            <a:off x="4669230" y="3403602"/>
            <a:ext cx="1876576" cy="1655759"/>
          </a:xfrm>
          <a:prstGeom prst="gear6">
            <a:avLst/>
          </a:prstGeom>
          <a:solidFill>
            <a:schemeClr val="tx1"/>
          </a:solidFill>
        </p:spPr>
        <p:style>
          <a:lnRef idx="0">
            <a:schemeClr val="lt1">
              <a:hueOff val="0"/>
              <a:satOff val="0"/>
              <a:lumOff val="0"/>
              <a:alphaOff val="0"/>
            </a:schemeClr>
          </a:lnRef>
          <a:fillRef idx="3">
            <a:schemeClr val="accent1">
              <a:alpha val="90000"/>
              <a:hueOff val="0"/>
              <a:satOff val="0"/>
              <a:lumOff val="0"/>
              <a:alphaOff val="-20000"/>
            </a:schemeClr>
          </a:fillRef>
          <a:effectRef idx="3">
            <a:schemeClr val="accent1">
              <a:alpha val="90000"/>
              <a:hueOff val="0"/>
              <a:satOff val="0"/>
              <a:lumOff val="0"/>
              <a:alphaOff val="-20000"/>
            </a:schemeClr>
          </a:effectRef>
          <a:fontRef idx="minor">
            <a:schemeClr val="lt1"/>
          </a:fontRef>
        </p:style>
      </p:sp>
      <p:sp>
        <p:nvSpPr>
          <p:cNvPr id="8" name=" 7"/>
          <p:cNvSpPr/>
          <p:nvPr/>
        </p:nvSpPr>
        <p:spPr>
          <a:xfrm rot="16200000">
            <a:off x="6537112" y="2988637"/>
            <a:ext cx="2156331" cy="2600249"/>
          </a:xfrm>
          <a:prstGeom prst="gear6">
            <a:avLst/>
          </a:prstGeom>
          <a:solidFill>
            <a:schemeClr val="accent3"/>
          </a:solidFill>
        </p:spPr>
        <p:style>
          <a:lnRef idx="0">
            <a:schemeClr val="lt1">
              <a:hueOff val="0"/>
              <a:satOff val="0"/>
              <a:lumOff val="0"/>
              <a:alphaOff val="0"/>
            </a:schemeClr>
          </a:lnRef>
          <a:fillRef idx="3">
            <a:schemeClr val="accent1">
              <a:alpha val="90000"/>
              <a:hueOff val="0"/>
              <a:satOff val="0"/>
              <a:lumOff val="0"/>
              <a:alphaOff val="-40000"/>
            </a:schemeClr>
          </a:fillRef>
          <a:effectRef idx="3">
            <a:schemeClr val="accent1">
              <a:alpha val="90000"/>
              <a:hueOff val="0"/>
              <a:satOff val="0"/>
              <a:lumOff val="0"/>
              <a:alphaOff val="-40000"/>
            </a:schemeClr>
          </a:effectRef>
          <a:fontRef idx="minor">
            <a:schemeClr val="lt1"/>
          </a:fontRef>
        </p:style>
      </p:sp>
      <p:sp>
        <p:nvSpPr>
          <p:cNvPr id="17" name="TextBox 20"/>
          <p:cNvSpPr txBox="1">
            <a:spLocks noChangeArrowheads="1"/>
          </p:cNvSpPr>
          <p:nvPr/>
        </p:nvSpPr>
        <p:spPr bwMode="auto">
          <a:xfrm>
            <a:off x="3955476" y="4747922"/>
            <a:ext cx="689612" cy="369332"/>
          </a:xfrm>
          <a:prstGeom prst="rect">
            <a:avLst/>
          </a:prstGeom>
          <a:noFill/>
          <a:ln w="9525">
            <a:noFill/>
            <a:miter lim="800000"/>
            <a:headEnd/>
            <a:tailEnd/>
          </a:ln>
        </p:spPr>
        <p:txBody>
          <a:bodyPr wrap="none">
            <a:spAutoFit/>
          </a:bodyPr>
          <a:lstStyle/>
          <a:p>
            <a:r>
              <a:rPr lang="en-GB" altLang="ja-JP" b="1" dirty="0">
                <a:solidFill>
                  <a:srgbClr val="FFFFFF"/>
                </a:solidFill>
              </a:rPr>
              <a:t>Paid</a:t>
            </a:r>
          </a:p>
        </p:txBody>
      </p:sp>
      <p:sp>
        <p:nvSpPr>
          <p:cNvPr id="18" name="TextBox 21"/>
          <p:cNvSpPr txBox="1">
            <a:spLocks noChangeArrowheads="1"/>
          </p:cNvSpPr>
          <p:nvPr/>
        </p:nvSpPr>
        <p:spPr bwMode="auto">
          <a:xfrm>
            <a:off x="4973086" y="4036581"/>
            <a:ext cx="1290738" cy="461665"/>
          </a:xfrm>
          <a:prstGeom prst="rect">
            <a:avLst/>
          </a:prstGeom>
          <a:noFill/>
          <a:ln w="9525">
            <a:noFill/>
            <a:miter lim="800000"/>
            <a:headEnd/>
            <a:tailEnd/>
          </a:ln>
        </p:spPr>
        <p:txBody>
          <a:bodyPr wrap="none">
            <a:spAutoFit/>
          </a:bodyPr>
          <a:lstStyle/>
          <a:p>
            <a:r>
              <a:rPr lang="en-GB" altLang="ja-JP" sz="2400" b="1" dirty="0">
                <a:solidFill>
                  <a:srgbClr val="FFFFFF"/>
                </a:solidFill>
              </a:rPr>
              <a:t>Owned</a:t>
            </a:r>
          </a:p>
        </p:txBody>
      </p:sp>
      <p:sp>
        <p:nvSpPr>
          <p:cNvPr id="19" name="TextBox 22"/>
          <p:cNvSpPr txBox="1">
            <a:spLocks noChangeArrowheads="1"/>
          </p:cNvSpPr>
          <p:nvPr/>
        </p:nvSpPr>
        <p:spPr bwMode="auto">
          <a:xfrm>
            <a:off x="6632518" y="3990975"/>
            <a:ext cx="2004075" cy="707886"/>
          </a:xfrm>
          <a:prstGeom prst="rect">
            <a:avLst/>
          </a:prstGeom>
          <a:noFill/>
          <a:ln w="9525">
            <a:noFill/>
            <a:miter lim="800000"/>
            <a:headEnd/>
            <a:tailEnd/>
          </a:ln>
        </p:spPr>
        <p:txBody>
          <a:bodyPr wrap="none">
            <a:spAutoFit/>
          </a:bodyPr>
          <a:lstStyle/>
          <a:p>
            <a:r>
              <a:rPr lang="en-GB" altLang="ja-JP" sz="4000" b="1" dirty="0">
                <a:solidFill>
                  <a:srgbClr val="FFFFFF"/>
                </a:solidFill>
              </a:rPr>
              <a:t>Earned</a:t>
            </a:r>
          </a:p>
        </p:txBody>
      </p:sp>
      <p:sp>
        <p:nvSpPr>
          <p:cNvPr id="24" name="TextBox 23"/>
          <p:cNvSpPr txBox="1"/>
          <p:nvPr/>
        </p:nvSpPr>
        <p:spPr>
          <a:xfrm>
            <a:off x="6781800" y="1460500"/>
            <a:ext cx="1828800" cy="523220"/>
          </a:xfrm>
          <a:prstGeom prst="rect">
            <a:avLst/>
          </a:prstGeom>
          <a:noFill/>
        </p:spPr>
        <p:txBody>
          <a:bodyPr wrap="square" rtlCol="0">
            <a:spAutoFit/>
          </a:bodyPr>
          <a:lstStyle/>
          <a:p>
            <a:r>
              <a:rPr lang="en-GB" sz="2800" b="1" dirty="0" smtClean="0">
                <a:solidFill>
                  <a:srgbClr val="2A0C4B"/>
                </a:solidFill>
              </a:rPr>
              <a:t>From…..</a:t>
            </a:r>
            <a:endParaRPr lang="en-GB" sz="2800" b="1" dirty="0">
              <a:solidFill>
                <a:srgbClr val="2A0C4B"/>
              </a:solidFill>
            </a:endParaRPr>
          </a:p>
        </p:txBody>
      </p:sp>
      <p:sp>
        <p:nvSpPr>
          <p:cNvPr id="25" name="TextBox 24"/>
          <p:cNvSpPr txBox="1"/>
          <p:nvPr/>
        </p:nvSpPr>
        <p:spPr>
          <a:xfrm>
            <a:off x="1295400" y="4318000"/>
            <a:ext cx="1828800" cy="523220"/>
          </a:xfrm>
          <a:prstGeom prst="rect">
            <a:avLst/>
          </a:prstGeom>
          <a:noFill/>
        </p:spPr>
        <p:txBody>
          <a:bodyPr wrap="square" rtlCol="0">
            <a:spAutoFit/>
          </a:bodyPr>
          <a:lstStyle/>
          <a:p>
            <a:r>
              <a:rPr lang="en-GB" sz="2800" b="1" dirty="0" smtClean="0">
                <a:solidFill>
                  <a:srgbClr val="2A0C4B"/>
                </a:solidFill>
              </a:rPr>
              <a:t>To…..</a:t>
            </a:r>
            <a:endParaRPr lang="en-GB" sz="2800" b="1" dirty="0">
              <a:solidFill>
                <a:srgbClr val="2A0C4B"/>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4699000"/>
            <a:ext cx="8077200" cy="381000"/>
          </a:xfrm>
        </p:spPr>
        <p:txBody>
          <a:bodyPr>
            <a:noAutofit/>
          </a:bodyPr>
          <a:lstStyle/>
          <a:p>
            <a:r>
              <a:rPr lang="en-GB" sz="2800" dirty="0" smtClean="0"/>
              <a:t>“What are WE going to SAY TO these people?”</a:t>
            </a:r>
            <a:endParaRPr lang="en-GB" sz="2800" dirty="0"/>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12</a:t>
            </a:fld>
            <a:endParaRPr>
              <a:solidFill>
                <a:srgbClr val="2A0C4B"/>
              </a:solidFill>
            </a:endParaRPr>
          </a:p>
        </p:txBody>
      </p:sp>
      <p:pic>
        <p:nvPicPr>
          <p:cNvPr id="46082" name="Picture 2" descr="72809278, SAKIstyle /SAKIstyle"/>
          <p:cNvPicPr>
            <a:picLocks noChangeAspect="1" noChangeArrowheads="1"/>
          </p:cNvPicPr>
          <p:nvPr/>
        </p:nvPicPr>
        <p:blipFill>
          <a:blip r:embed="rId3" cstate="print"/>
          <a:srcRect t="13598"/>
          <a:stretch>
            <a:fillRect/>
          </a:stretch>
        </p:blipFill>
        <p:spPr bwMode="auto">
          <a:xfrm>
            <a:off x="1315137" y="825500"/>
            <a:ext cx="7104836" cy="3746500"/>
          </a:xfrm>
          <a:prstGeom prst="rect">
            <a:avLst/>
          </a:prstGeom>
          <a:noFill/>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72835" y="4699000"/>
            <a:ext cx="8305800" cy="381000"/>
          </a:xfrm>
        </p:spPr>
        <p:txBody>
          <a:bodyPr>
            <a:noAutofit/>
          </a:bodyPr>
          <a:lstStyle/>
          <a:p>
            <a:r>
              <a:rPr lang="en-GB" sz="2800" dirty="0" smtClean="0"/>
              <a:t>“What are these people going to SAY about US?”</a:t>
            </a:r>
            <a:endParaRPr lang="en-GB" sz="2800" dirty="0"/>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13</a:t>
            </a:fld>
            <a:endParaRPr>
              <a:solidFill>
                <a:srgbClr val="2A0C4B"/>
              </a:solidFill>
            </a:endParaRPr>
          </a:p>
        </p:txBody>
      </p:sp>
      <p:pic>
        <p:nvPicPr>
          <p:cNvPr id="54276" name="Picture 4" descr="http://cache3.asset-cache.net/xr/78032270.jpg?v=1&amp;c=NewsMaker&amp;k=3&amp;d=82EB172C4407816CC458796B910C2B8496C9A7993FE885A53B037F8E9E79E1D2EC7C5022FB410D56"/>
          <p:cNvPicPr>
            <a:picLocks noChangeAspect="1" noChangeArrowheads="1"/>
          </p:cNvPicPr>
          <p:nvPr/>
        </p:nvPicPr>
        <p:blipFill>
          <a:blip r:embed="rId3" cstate="print"/>
          <a:srcRect t="17544"/>
          <a:stretch>
            <a:fillRect/>
          </a:stretch>
        </p:blipFill>
        <p:spPr bwMode="auto">
          <a:xfrm>
            <a:off x="1495470" y="1333500"/>
            <a:ext cx="6505530" cy="2984500"/>
          </a:xfrm>
          <a:prstGeom prst="rect">
            <a:avLst/>
          </a:prstGeom>
          <a:noFill/>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p:nvPr>
        </p:nvSpPr>
        <p:spPr>
          <a:xfrm>
            <a:off x="1143000" y="328706"/>
            <a:ext cx="8001000" cy="381000"/>
          </a:xfrm>
        </p:spPr>
        <p:txBody>
          <a:bodyPr>
            <a:normAutofit fontScale="90000"/>
          </a:bodyPr>
          <a:lstStyle/>
          <a:p>
            <a:r>
              <a:rPr lang="en-GB" dirty="0" smtClean="0"/>
              <a:t>….</a:t>
            </a:r>
            <a:r>
              <a:rPr lang="en-US" dirty="0" smtClean="0"/>
              <a:t> with a singularity of idea (that you would love to </a:t>
            </a:r>
            <a:r>
              <a:rPr lang="en-US" dirty="0" err="1" smtClean="0"/>
              <a:t>share</a:t>
            </a:r>
            <a:r>
              <a:rPr lang="en-US" sz="900" dirty="0" err="1" smtClean="0"/>
              <a:t>TM</a:t>
            </a:r>
            <a:r>
              <a:rPr lang="en-US" dirty="0" smtClean="0"/>
              <a:t>) </a:t>
            </a:r>
            <a:endParaRPr lang="en-GB" dirty="0"/>
          </a:p>
        </p:txBody>
      </p:sp>
      <p:sp>
        <p:nvSpPr>
          <p:cNvPr id="5" name="Slide Number Placeholder 4"/>
          <p:cNvSpPr>
            <a:spLocks noGrp="1"/>
          </p:cNvSpPr>
          <p:nvPr>
            <p:ph type="sldNum" sz="quarter" idx="12"/>
          </p:nvPr>
        </p:nvSpPr>
        <p:spPr/>
        <p:txBody>
          <a:bodyPr/>
          <a:lstStyle/>
          <a:p>
            <a:fld id="{DF28FB93-0A08-4E7D-8E63-9EFA29F1E093}" type="slidenum">
              <a:rPr lang="en-GB">
                <a:solidFill>
                  <a:srgbClr val="FFFFFF"/>
                </a:solidFill>
              </a:rPr>
              <a:pPr/>
              <a:t>14</a:t>
            </a:fld>
            <a:endParaRPr lang="en-GB">
              <a:solidFill>
                <a:srgbClr val="FFFFFF"/>
              </a:solidFill>
            </a:endParaRPr>
          </a:p>
        </p:txBody>
      </p:sp>
      <p:pic>
        <p:nvPicPr>
          <p:cNvPr id="3076" name="Picture 4" descr="http://i.ytimg.com/vi/m474JNTLKnQ/0.jpg"/>
          <p:cNvPicPr>
            <a:picLocks noChangeAspect="1" noChangeArrowheads="1"/>
          </p:cNvPicPr>
          <p:nvPr/>
        </p:nvPicPr>
        <p:blipFill>
          <a:blip r:embed="rId3" cstate="print"/>
          <a:srcRect/>
          <a:stretch>
            <a:fillRect/>
          </a:stretch>
        </p:blipFill>
        <p:spPr bwMode="auto">
          <a:xfrm>
            <a:off x="4724403" y="1714500"/>
            <a:ext cx="3759199" cy="2349500"/>
          </a:xfrm>
          <a:prstGeom prst="rect">
            <a:avLst/>
          </a:prstGeom>
          <a:noFill/>
        </p:spPr>
      </p:pic>
      <p:pic>
        <p:nvPicPr>
          <p:cNvPr id="3078" name="Picture 6" descr="http://jeffbobick.files.wordpress.com/2009/02/nike_overviewhero200709051.jpg"/>
          <p:cNvPicPr>
            <a:picLocks noChangeAspect="1" noChangeArrowheads="1"/>
          </p:cNvPicPr>
          <p:nvPr/>
        </p:nvPicPr>
        <p:blipFill>
          <a:blip r:embed="rId4" cstate="print"/>
          <a:srcRect/>
          <a:stretch>
            <a:fillRect/>
          </a:stretch>
        </p:blipFill>
        <p:spPr bwMode="auto">
          <a:xfrm>
            <a:off x="1371603" y="1524000"/>
            <a:ext cx="2526343" cy="2667000"/>
          </a:xfrm>
          <a:prstGeom prst="rect">
            <a:avLst/>
          </a:prstGeom>
          <a:noFill/>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 how will clients brief in the future?</a:t>
            </a:r>
            <a:endParaRPr lang="en-GB" dirty="0"/>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15</a:t>
            </a:fld>
            <a:endParaRPr>
              <a:solidFill>
                <a:srgbClr val="2A0C4B"/>
              </a:solidFill>
            </a:endParaRPr>
          </a:p>
        </p:txBody>
      </p:sp>
      <p:grpSp>
        <p:nvGrpSpPr>
          <p:cNvPr id="6" name="Group 20"/>
          <p:cNvGrpSpPr/>
          <p:nvPr/>
        </p:nvGrpSpPr>
        <p:grpSpPr>
          <a:xfrm>
            <a:off x="6233652" y="1206500"/>
            <a:ext cx="1981200" cy="3365500"/>
            <a:chOff x="6233652" y="1143000"/>
            <a:chExt cx="1981200" cy="4038600"/>
          </a:xfrm>
        </p:grpSpPr>
        <p:sp>
          <p:nvSpPr>
            <p:cNvPr id="14" name="Down Arrow 13"/>
            <p:cNvSpPr/>
            <p:nvPr/>
          </p:nvSpPr>
          <p:spPr>
            <a:xfrm rot="10800000">
              <a:off x="6781801" y="1981200"/>
              <a:ext cx="838200" cy="32004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Box 14"/>
            <p:cNvSpPr txBox="1"/>
            <p:nvPr/>
          </p:nvSpPr>
          <p:spPr>
            <a:xfrm>
              <a:off x="6233652" y="1143000"/>
              <a:ext cx="1981200" cy="1107996"/>
            </a:xfrm>
            <a:prstGeom prst="rect">
              <a:avLst/>
            </a:prstGeom>
            <a:noFill/>
          </p:spPr>
          <p:txBody>
            <a:bodyPr wrap="square" rtlCol="0">
              <a:spAutoFit/>
            </a:bodyPr>
            <a:lstStyle/>
            <a:p>
              <a:pPr algn="ctr"/>
              <a:r>
                <a:rPr lang="en-GB" dirty="0" smtClean="0">
                  <a:solidFill>
                    <a:srgbClr val="2A0C4B"/>
                  </a:solidFill>
                </a:rPr>
                <a:t>“Get me 20% Revenue Growth”</a:t>
              </a:r>
              <a:endParaRPr lang="en-GB" dirty="0">
                <a:solidFill>
                  <a:srgbClr val="2A0C4B"/>
                </a:solidFill>
              </a:endParaRPr>
            </a:p>
          </p:txBody>
        </p:sp>
      </p:grpSp>
      <p:grpSp>
        <p:nvGrpSpPr>
          <p:cNvPr id="7" name="Group 19"/>
          <p:cNvGrpSpPr/>
          <p:nvPr/>
        </p:nvGrpSpPr>
        <p:grpSpPr>
          <a:xfrm>
            <a:off x="1600200" y="4762501"/>
            <a:ext cx="5715000" cy="506055"/>
            <a:chOff x="1600200" y="5410200"/>
            <a:chExt cx="5715000" cy="607266"/>
          </a:xfrm>
        </p:grpSpPr>
        <p:cxnSp>
          <p:nvCxnSpPr>
            <p:cNvPr id="17" name="Straight Arrow Connector 16"/>
            <p:cNvCxnSpPr/>
            <p:nvPr/>
          </p:nvCxnSpPr>
          <p:spPr>
            <a:xfrm>
              <a:off x="1600200" y="5410200"/>
              <a:ext cx="5715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05200" y="5574268"/>
              <a:ext cx="1752600" cy="443198"/>
            </a:xfrm>
            <a:prstGeom prst="rect">
              <a:avLst/>
            </a:prstGeom>
            <a:noFill/>
          </p:spPr>
          <p:txBody>
            <a:bodyPr wrap="square" rtlCol="0">
              <a:spAutoFit/>
            </a:bodyPr>
            <a:lstStyle/>
            <a:p>
              <a:pPr algn="ctr"/>
              <a:r>
                <a:rPr lang="en-GB" dirty="0" smtClean="0">
                  <a:solidFill>
                    <a:srgbClr val="2A0C4B"/>
                  </a:solidFill>
                </a:rPr>
                <a:t>2012</a:t>
              </a:r>
              <a:endParaRPr lang="en-GB" dirty="0">
                <a:solidFill>
                  <a:srgbClr val="2A0C4B"/>
                </a:solidFill>
              </a:endParaRPr>
            </a:p>
          </p:txBody>
        </p:sp>
      </p:grpSp>
      <p:cxnSp>
        <p:nvCxnSpPr>
          <p:cNvPr id="23" name="Curved Connector 22"/>
          <p:cNvCxnSpPr/>
          <p:nvPr/>
        </p:nvCxnSpPr>
        <p:spPr>
          <a:xfrm flipV="1">
            <a:off x="2133600" y="1778000"/>
            <a:ext cx="3962400" cy="2095500"/>
          </a:xfrm>
          <a:prstGeom prst="curvedConnector3">
            <a:avLst>
              <a:gd name="adj1" fmla="val 50000"/>
            </a:avLst>
          </a:prstGeom>
          <a:ln w="63500">
            <a:tailEnd type="arrow"/>
          </a:ln>
        </p:spPr>
        <p:style>
          <a:lnRef idx="1">
            <a:schemeClr val="accent1"/>
          </a:lnRef>
          <a:fillRef idx="0">
            <a:schemeClr val="accent1"/>
          </a:fillRef>
          <a:effectRef idx="0">
            <a:schemeClr val="accent1"/>
          </a:effectRef>
          <a:fontRef idx="minor">
            <a:schemeClr val="tx1"/>
          </a:fontRef>
        </p:style>
      </p:cxnSp>
      <p:grpSp>
        <p:nvGrpSpPr>
          <p:cNvPr id="8" name="Group 30"/>
          <p:cNvGrpSpPr/>
          <p:nvPr/>
        </p:nvGrpSpPr>
        <p:grpSpPr>
          <a:xfrm>
            <a:off x="1066800" y="1270001"/>
            <a:ext cx="4953000" cy="2216329"/>
            <a:chOff x="1066800" y="1524000"/>
            <a:chExt cx="4953000" cy="2659595"/>
          </a:xfrm>
        </p:grpSpPr>
        <p:cxnSp>
          <p:nvCxnSpPr>
            <p:cNvPr id="26" name="Straight Connector 25"/>
            <p:cNvCxnSpPr/>
            <p:nvPr/>
          </p:nvCxnSpPr>
          <p:spPr>
            <a:xfrm flipV="1">
              <a:off x="1752600" y="1524000"/>
              <a:ext cx="4267200" cy="25146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6800" y="2743200"/>
              <a:ext cx="1905000" cy="1440395"/>
            </a:xfrm>
            <a:prstGeom prst="rect">
              <a:avLst/>
            </a:prstGeom>
            <a:noFill/>
          </p:spPr>
          <p:txBody>
            <a:bodyPr wrap="square" rtlCol="0">
              <a:spAutoFit/>
            </a:bodyPr>
            <a:lstStyle/>
            <a:p>
              <a:r>
                <a:rPr lang="en-GB" dirty="0" smtClean="0">
                  <a:solidFill>
                    <a:srgbClr val="2A0C4B"/>
                  </a:solidFill>
                </a:rPr>
                <a:t>“But we need to fulfil our monthly orders…”</a:t>
              </a:r>
              <a:endParaRPr lang="en-GB" dirty="0">
                <a:solidFill>
                  <a:srgbClr val="2A0C4B"/>
                </a:solidFill>
              </a:endParaRPr>
            </a:p>
          </p:txBody>
        </p:sp>
      </p:grpSp>
      <p:grpSp>
        <p:nvGrpSpPr>
          <p:cNvPr id="9" name="Group 29"/>
          <p:cNvGrpSpPr/>
          <p:nvPr/>
        </p:nvGrpSpPr>
        <p:grpSpPr>
          <a:xfrm>
            <a:off x="2057400" y="2349500"/>
            <a:ext cx="4876800" cy="2095500"/>
            <a:chOff x="2057400" y="2819400"/>
            <a:chExt cx="4876800" cy="2514600"/>
          </a:xfrm>
        </p:grpSpPr>
        <p:cxnSp>
          <p:nvCxnSpPr>
            <p:cNvPr id="27" name="Straight Connector 26"/>
            <p:cNvCxnSpPr/>
            <p:nvPr/>
          </p:nvCxnSpPr>
          <p:spPr>
            <a:xfrm flipV="1">
              <a:off x="2057400" y="2819400"/>
              <a:ext cx="4267200" cy="25146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24400" y="3810000"/>
              <a:ext cx="2209800" cy="1440395"/>
            </a:xfrm>
            <a:prstGeom prst="rect">
              <a:avLst/>
            </a:prstGeom>
            <a:noFill/>
          </p:spPr>
          <p:txBody>
            <a:bodyPr wrap="square" rtlCol="0">
              <a:spAutoFit/>
            </a:bodyPr>
            <a:lstStyle/>
            <a:p>
              <a:r>
                <a:rPr lang="en-GB" dirty="0" smtClean="0">
                  <a:solidFill>
                    <a:srgbClr val="2A0C4B"/>
                  </a:solidFill>
                </a:rPr>
                <a:t>“…and don’t let my brand get trashed on twitter”</a:t>
              </a:r>
              <a:endParaRPr lang="en-GB" dirty="0">
                <a:solidFill>
                  <a:srgbClr val="2A0C4B"/>
                </a:solidFill>
              </a:endParaRPr>
            </a:p>
          </p:txBody>
        </p:sp>
      </p:gr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do we have to do?</a:t>
            </a:r>
            <a:endParaRPr lang="en-GB" dirty="0"/>
          </a:p>
        </p:txBody>
      </p:sp>
      <p:sp>
        <p:nvSpPr>
          <p:cNvPr id="5" name="Slide Number Placeholder 4"/>
          <p:cNvSpPr>
            <a:spLocks noGrp="1"/>
          </p:cNvSpPr>
          <p:nvPr>
            <p:ph type="sldNum" sz="quarter" idx="12"/>
          </p:nvPr>
        </p:nvSpPr>
        <p:spPr/>
        <p:txBody>
          <a:bodyPr/>
          <a:lstStyle/>
          <a:p>
            <a:fld id="{DF28FB93-0A08-4E7D-8E63-9EFA29F1E093}" type="slidenum">
              <a:rPr>
                <a:solidFill>
                  <a:srgbClr val="2A0C4B"/>
                </a:solidFill>
              </a:rPr>
              <a:pPr/>
              <a:t>16</a:t>
            </a:fld>
            <a:endParaRPr>
              <a:solidFill>
                <a:srgbClr val="2A0C4B"/>
              </a:solidFill>
            </a:endParaRPr>
          </a:p>
        </p:txBody>
      </p:sp>
      <p:pic>
        <p:nvPicPr>
          <p:cNvPr id="6" name="Picture 5" descr="Unique.jpg"/>
          <p:cNvPicPr>
            <a:picLocks noChangeAspect="1"/>
          </p:cNvPicPr>
          <p:nvPr/>
        </p:nvPicPr>
        <p:blipFill>
          <a:blip r:embed="rId3" cstate="print"/>
          <a:stretch>
            <a:fillRect/>
          </a:stretch>
        </p:blipFill>
        <p:spPr>
          <a:xfrm>
            <a:off x="1371600" y="1016000"/>
            <a:ext cx="1930400" cy="1206500"/>
          </a:xfrm>
          <a:prstGeom prst="rect">
            <a:avLst/>
          </a:prstGeom>
        </p:spPr>
      </p:pic>
      <p:pic>
        <p:nvPicPr>
          <p:cNvPr id="45058" name="Picture 2" descr="http://cache4.asset-cache.net/xr/85178924.jpg?v=1&amp;c=NewsMaker&amp;k=3&amp;d=F5B5107058D53DF5C66F8CB78CE547574C109DE75FA5FF2BFC3EE4D790037F3900123AA3B5A18ED0"/>
          <p:cNvPicPr>
            <a:picLocks noChangeAspect="1" noChangeArrowheads="1"/>
          </p:cNvPicPr>
          <p:nvPr/>
        </p:nvPicPr>
        <p:blipFill>
          <a:blip r:embed="rId4" cstate="print"/>
          <a:srcRect l="11765" t="28235" r="12941" b="10588"/>
          <a:stretch>
            <a:fillRect/>
          </a:stretch>
        </p:blipFill>
        <p:spPr bwMode="auto">
          <a:xfrm>
            <a:off x="1371600" y="2476500"/>
            <a:ext cx="1981200" cy="1341438"/>
          </a:xfrm>
          <a:prstGeom prst="rect">
            <a:avLst/>
          </a:prstGeom>
          <a:noFill/>
        </p:spPr>
      </p:pic>
      <p:pic>
        <p:nvPicPr>
          <p:cNvPr id="45062" name="Picture 6" descr="sb10068030be-001, Tim Hawley /Photographer's Choice"/>
          <p:cNvPicPr>
            <a:picLocks noChangeAspect="1" noChangeArrowheads="1"/>
          </p:cNvPicPr>
          <p:nvPr/>
        </p:nvPicPr>
        <p:blipFill>
          <a:blip r:embed="rId5" cstate="print"/>
          <a:srcRect t="12851"/>
          <a:stretch>
            <a:fillRect/>
          </a:stretch>
        </p:blipFill>
        <p:spPr bwMode="auto">
          <a:xfrm>
            <a:off x="1143000" y="4127500"/>
            <a:ext cx="2412414" cy="635000"/>
          </a:xfrm>
          <a:prstGeom prst="rect">
            <a:avLst/>
          </a:prstGeom>
          <a:noFill/>
        </p:spPr>
      </p:pic>
      <p:sp>
        <p:nvSpPr>
          <p:cNvPr id="11" name="TextBox 10"/>
          <p:cNvSpPr txBox="1"/>
          <p:nvPr/>
        </p:nvSpPr>
        <p:spPr>
          <a:xfrm>
            <a:off x="3657600" y="1270000"/>
            <a:ext cx="4876800" cy="369332"/>
          </a:xfrm>
          <a:prstGeom prst="rect">
            <a:avLst/>
          </a:prstGeom>
          <a:noFill/>
        </p:spPr>
        <p:txBody>
          <a:bodyPr wrap="square" rtlCol="0">
            <a:spAutoFit/>
          </a:bodyPr>
          <a:lstStyle/>
          <a:p>
            <a:r>
              <a:rPr lang="en-GB" b="1" dirty="0" smtClean="0">
                <a:solidFill>
                  <a:srgbClr val="2A0C4B"/>
                </a:solidFill>
              </a:rPr>
              <a:t>Effective targeting</a:t>
            </a:r>
            <a:endParaRPr lang="en-GB" b="1" dirty="0">
              <a:solidFill>
                <a:srgbClr val="2A0C4B"/>
              </a:solidFill>
            </a:endParaRPr>
          </a:p>
        </p:txBody>
      </p:sp>
      <p:sp>
        <p:nvSpPr>
          <p:cNvPr id="12" name="TextBox 11"/>
          <p:cNvSpPr txBox="1"/>
          <p:nvPr/>
        </p:nvSpPr>
        <p:spPr>
          <a:xfrm>
            <a:off x="3657600" y="2867223"/>
            <a:ext cx="4876800" cy="369332"/>
          </a:xfrm>
          <a:prstGeom prst="rect">
            <a:avLst/>
          </a:prstGeom>
          <a:noFill/>
        </p:spPr>
        <p:txBody>
          <a:bodyPr wrap="square" rtlCol="0">
            <a:spAutoFit/>
          </a:bodyPr>
          <a:lstStyle/>
          <a:p>
            <a:r>
              <a:rPr lang="en-GB" b="1" dirty="0" smtClean="0">
                <a:solidFill>
                  <a:srgbClr val="2A0C4B"/>
                </a:solidFill>
              </a:rPr>
              <a:t>Adaptive marketing</a:t>
            </a:r>
            <a:endParaRPr lang="en-GB" b="1" dirty="0">
              <a:solidFill>
                <a:srgbClr val="2A0C4B"/>
              </a:solidFill>
            </a:endParaRPr>
          </a:p>
        </p:txBody>
      </p:sp>
      <p:sp>
        <p:nvSpPr>
          <p:cNvPr id="13" name="TextBox 12"/>
          <p:cNvSpPr txBox="1"/>
          <p:nvPr/>
        </p:nvSpPr>
        <p:spPr>
          <a:xfrm>
            <a:off x="3657600" y="4200723"/>
            <a:ext cx="4876800" cy="369332"/>
          </a:xfrm>
          <a:prstGeom prst="rect">
            <a:avLst/>
          </a:prstGeom>
          <a:noFill/>
        </p:spPr>
        <p:txBody>
          <a:bodyPr wrap="square" rtlCol="0">
            <a:spAutoFit/>
          </a:bodyPr>
          <a:lstStyle/>
          <a:p>
            <a:r>
              <a:rPr lang="en-GB" b="1" dirty="0" smtClean="0">
                <a:solidFill>
                  <a:srgbClr val="2A0C4B"/>
                </a:solidFill>
              </a:rPr>
              <a:t>Link our outputs to outcomes</a:t>
            </a:r>
            <a:endParaRPr lang="en-GB" b="1" dirty="0">
              <a:solidFill>
                <a:srgbClr val="2A0C4B"/>
              </a:solidFill>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0812" y="1079500"/>
            <a:ext cx="6732588" cy="381000"/>
          </a:xfrm>
        </p:spPr>
        <p:txBody>
          <a:bodyPr>
            <a:noAutofit/>
          </a:bodyPr>
          <a:lstStyle/>
          <a:p>
            <a:r>
              <a:rPr lang="en-US" sz="2800" dirty="0" smtClean="0">
                <a:solidFill>
                  <a:srgbClr val="FFFFFF"/>
                </a:solidFill>
              </a:rPr>
              <a:t>The enablers</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Expertise in analytics</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Mastering data and technology </a:t>
            </a:r>
            <a:endParaRPr lang="en-US" sz="2800" dirty="0">
              <a:solidFill>
                <a:srgbClr val="FFFFFF"/>
              </a:solidFil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srgbClr val="2A0C4B"/>
                </a:solidFill>
              </a:rPr>
              <a:pPr/>
              <a:t>17</a:t>
            </a:fld>
            <a:endParaRPr lang="en-US">
              <a:solidFill>
                <a:srgbClr val="2A0C4B"/>
              </a:solidFill>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cstate="print"/>
          <a:srcRect/>
          <a:stretch>
            <a:fillRect/>
          </a:stretch>
        </p:blipFill>
        <p:spPr bwMode="auto">
          <a:xfrm>
            <a:off x="4274408" y="504264"/>
            <a:ext cx="4237573" cy="3794953"/>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1540173" y="571499"/>
            <a:ext cx="4237573" cy="3794953"/>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duotone>
              <a:schemeClr val="bg2">
                <a:shade val="45000"/>
                <a:satMod val="135000"/>
              </a:schemeClr>
              <a:prstClr val="white"/>
            </a:duotone>
            <a:lum bright="89000"/>
          </a:blip>
          <a:stretch>
            <a:fillRect/>
          </a:stretch>
        </p:blipFill>
        <p:spPr bwMode="auto">
          <a:xfrm rot="16200000">
            <a:off x="3341286" y="180621"/>
            <a:ext cx="3499027" cy="7954000"/>
          </a:xfrm>
          <a:prstGeom prst="rect">
            <a:avLst/>
          </a:prstGeom>
          <a:noFill/>
          <a:ln>
            <a:noFill/>
          </a:ln>
        </p:spPr>
      </p:pic>
      <p:sp>
        <p:nvSpPr>
          <p:cNvPr id="10" name="Rectangle 9"/>
          <p:cNvSpPr/>
          <p:nvPr/>
        </p:nvSpPr>
        <p:spPr>
          <a:xfrm>
            <a:off x="5468312" y="1704082"/>
            <a:ext cx="2913688" cy="1077218"/>
          </a:xfrm>
          <a:prstGeom prst="rect">
            <a:avLst/>
          </a:prstGeom>
        </p:spPr>
        <p:txBody>
          <a:bodyPr wrap="square">
            <a:spAutoFit/>
          </a:bodyPr>
          <a:lstStyle/>
          <a:p>
            <a:pPr algn="l" defTabSz="738188" rtl="0">
              <a:spcAft>
                <a:spcPct val="0"/>
              </a:spcAft>
            </a:pPr>
            <a:r>
              <a:rPr lang="de-DE" sz="3200" b="1" kern="1200" dirty="0">
                <a:solidFill>
                  <a:srgbClr val="FFFFFF"/>
                </a:solidFill>
                <a:latin typeface="Comic Sans MS" pitchFamily="66" charset="0"/>
                <a:ea typeface="+mn-ea"/>
                <a:cs typeface="+mn-cs"/>
                <a:sym typeface="Wingdings 2" pitchFamily="18" charset="2"/>
              </a:rPr>
              <a:t>CULTURAL DYNAMIC</a:t>
            </a:r>
          </a:p>
        </p:txBody>
      </p:sp>
      <p:sp>
        <p:nvSpPr>
          <p:cNvPr id="11" name="Rectangle 10"/>
          <p:cNvSpPr/>
          <p:nvPr/>
        </p:nvSpPr>
        <p:spPr>
          <a:xfrm>
            <a:off x="2268663" y="1748016"/>
            <a:ext cx="2684337" cy="1077218"/>
          </a:xfrm>
          <a:prstGeom prst="rect">
            <a:avLst/>
          </a:prstGeom>
        </p:spPr>
        <p:txBody>
          <a:bodyPr wrap="square">
            <a:spAutoFit/>
          </a:bodyPr>
          <a:lstStyle/>
          <a:p>
            <a:pPr algn="l" defTabSz="738188" rtl="0">
              <a:spcAft>
                <a:spcPct val="0"/>
              </a:spcAft>
            </a:pPr>
            <a:r>
              <a:rPr lang="de-DE" sz="3200" b="1" kern="1200" dirty="0">
                <a:solidFill>
                  <a:srgbClr val="FFFFFF"/>
                </a:solidFill>
                <a:latin typeface="Comic Sans MS" pitchFamily="66" charset="0"/>
                <a:ea typeface="+mn-ea"/>
                <a:cs typeface="+mn-cs"/>
                <a:sym typeface="Wingdings 2" pitchFamily="18" charset="2"/>
              </a:rPr>
              <a:t>BRAND DYNAMIC</a:t>
            </a:r>
          </a:p>
        </p:txBody>
      </p:sp>
      <p:sp>
        <p:nvSpPr>
          <p:cNvPr id="12" name="Rectangle 11"/>
          <p:cNvSpPr/>
          <p:nvPr/>
        </p:nvSpPr>
        <p:spPr>
          <a:xfrm>
            <a:off x="4259498" y="3771900"/>
            <a:ext cx="2499972" cy="1384995"/>
          </a:xfrm>
          <a:prstGeom prst="rect">
            <a:avLst/>
          </a:prstGeom>
        </p:spPr>
        <p:txBody>
          <a:bodyPr wrap="square">
            <a:spAutoFit/>
          </a:bodyPr>
          <a:lstStyle/>
          <a:p>
            <a:pPr algn="l" defTabSz="738188" rtl="0">
              <a:spcAft>
                <a:spcPct val="0"/>
              </a:spcAft>
            </a:pPr>
            <a:r>
              <a:rPr lang="de-DE" sz="2800" b="1" dirty="0" smtClean="0">
                <a:solidFill>
                  <a:srgbClr val="FFFFFF"/>
                </a:solidFill>
                <a:latin typeface="Comic Sans MS" pitchFamily="66" charset="0"/>
                <a:sym typeface="Wingdings 2" pitchFamily="18" charset="2"/>
              </a:rPr>
              <a:t>IDEA YOU LOVE TO SHARE</a:t>
            </a:r>
            <a:endParaRPr lang="de-DE" sz="2800" b="1" kern="1200" dirty="0">
              <a:solidFill>
                <a:srgbClr val="FFFFFF"/>
              </a:solidFill>
              <a:latin typeface="Comic Sans MS" pitchFamily="66" charset="0"/>
              <a:ea typeface="+mn-ea"/>
              <a:cs typeface="+mn-cs"/>
              <a:sym typeface="Wingdings 2" pitchFamily="18" charset="2"/>
            </a:endParaRPr>
          </a:p>
        </p:txBody>
      </p:sp>
      <p:sp>
        <p:nvSpPr>
          <p:cNvPr id="13" name="Slide Number Placeholder 12"/>
          <p:cNvSpPr>
            <a:spLocks noGrp="1"/>
          </p:cNvSpPr>
          <p:nvPr>
            <p:ph type="sldNum" sz="quarter" idx="12"/>
          </p:nvPr>
        </p:nvSpPr>
        <p:spPr/>
        <p:txBody>
          <a:bodyPr/>
          <a:lstStyle/>
          <a:p>
            <a:fld id="{DF28FB93-0A08-4E7D-8E63-9EFA29F1E093}" type="slidenum">
              <a:rPr lang="en-US" smtClean="0">
                <a:solidFill>
                  <a:srgbClr val="FFFFFF"/>
                </a:solidFill>
              </a:rPr>
              <a:pPr/>
              <a:t>18</a:t>
            </a:fld>
            <a:endParaRPr lang="en-US">
              <a:solidFill>
                <a:srgbClr val="FFFFFF"/>
              </a:solidFill>
            </a:endParaRPr>
          </a:p>
        </p:txBody>
      </p:sp>
      <p:sp>
        <p:nvSpPr>
          <p:cNvPr id="14" name="Rectangle 13"/>
          <p:cNvSpPr/>
          <p:nvPr/>
        </p:nvSpPr>
        <p:spPr>
          <a:xfrm>
            <a:off x="3487863" y="215325"/>
            <a:ext cx="4589337" cy="584775"/>
          </a:xfrm>
          <a:prstGeom prst="rect">
            <a:avLst/>
          </a:prstGeom>
        </p:spPr>
        <p:txBody>
          <a:bodyPr wrap="square">
            <a:spAutoFit/>
          </a:bodyPr>
          <a:lstStyle/>
          <a:p>
            <a:pPr algn="l" defTabSz="738188" rtl="0">
              <a:spcAft>
                <a:spcPct val="0"/>
              </a:spcAft>
            </a:pPr>
            <a:r>
              <a:rPr lang="de-DE" sz="3200" b="1" kern="1200" dirty="0" smtClean="0">
                <a:solidFill>
                  <a:srgbClr val="FFFFFF"/>
                </a:solidFill>
                <a:latin typeface="Comic Sans MS" pitchFamily="66" charset="0"/>
                <a:ea typeface="+mn-ea"/>
                <a:cs typeface="+mn-cs"/>
                <a:sym typeface="Wingdings 2" pitchFamily="18" charset="2"/>
              </a:rPr>
              <a:t>CO - CREATION</a:t>
            </a:r>
            <a:endParaRPr lang="de-DE" sz="3200" b="1" kern="1200" dirty="0">
              <a:solidFill>
                <a:srgbClr val="FFFFFF"/>
              </a:solidFill>
              <a:latin typeface="Comic Sans MS" pitchFamily="66" charset="0"/>
              <a:ea typeface="+mn-ea"/>
              <a:cs typeface="+mn-cs"/>
              <a:sym typeface="Wingdings 2" pitchFamily="18" charset="2"/>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5D9B708-7E8F-4BB1-A35D-6BA739606D7A}" type="slidenum">
              <a:rPr lang="en-US" smtClean="0"/>
              <a:pPr/>
              <a:t>19</a:t>
            </a:fld>
            <a:endParaRPr lang="en-US"/>
          </a:p>
        </p:txBody>
      </p:sp>
      <p:sp>
        <p:nvSpPr>
          <p:cNvPr id="10" name="TextBox 9"/>
          <p:cNvSpPr txBox="1"/>
          <p:nvPr/>
        </p:nvSpPr>
        <p:spPr>
          <a:xfrm>
            <a:off x="3733800" y="266702"/>
            <a:ext cx="2441694" cy="954107"/>
          </a:xfrm>
          <a:prstGeom prst="rect">
            <a:avLst/>
          </a:prstGeom>
          <a:noFill/>
        </p:spPr>
        <p:txBody>
          <a:bodyPr wrap="none" rtlCol="0">
            <a:spAutoFit/>
          </a:bodyPr>
          <a:lstStyle/>
          <a:p>
            <a:pPr algn="ctr"/>
            <a:r>
              <a:rPr lang="en-US" sz="2800" b="1" dirty="0" err="1" smtClean="0">
                <a:latin typeface="Comic Sans MS" pitchFamily="66" charset="0"/>
              </a:rPr>
              <a:t>Surround,not</a:t>
            </a:r>
            <a:endParaRPr lang="en-US" sz="2800" b="1" dirty="0" smtClean="0">
              <a:latin typeface="Comic Sans MS" pitchFamily="66" charset="0"/>
            </a:endParaRPr>
          </a:p>
          <a:p>
            <a:pPr algn="ctr"/>
            <a:r>
              <a:rPr lang="en-US" sz="2800" b="1" dirty="0" smtClean="0">
                <a:latin typeface="Comic Sans MS" pitchFamily="66" charset="0"/>
              </a:rPr>
              <a:t>push</a:t>
            </a:r>
            <a:endParaRPr lang="en-US" sz="2800" b="1" dirty="0">
              <a:latin typeface="Comic Sans MS" pitchFamily="66" charset="0"/>
            </a:endParaRPr>
          </a:p>
        </p:txBody>
      </p:sp>
      <p:sp>
        <p:nvSpPr>
          <p:cNvPr id="11" name="TextBox 10"/>
          <p:cNvSpPr txBox="1"/>
          <p:nvPr/>
        </p:nvSpPr>
        <p:spPr>
          <a:xfrm>
            <a:off x="1219200" y="4254503"/>
            <a:ext cx="2895600" cy="1384995"/>
          </a:xfrm>
          <a:prstGeom prst="rect">
            <a:avLst/>
          </a:prstGeom>
          <a:noFill/>
        </p:spPr>
        <p:txBody>
          <a:bodyPr wrap="square" rtlCol="0">
            <a:spAutoFit/>
          </a:bodyPr>
          <a:lstStyle/>
          <a:p>
            <a:r>
              <a:rPr lang="en-US" sz="2800" b="1" dirty="0" smtClean="0">
                <a:latin typeface="Comic Sans MS" pitchFamily="66" charset="0"/>
              </a:rPr>
              <a:t>From campaign to experience </a:t>
            </a:r>
          </a:p>
          <a:p>
            <a:r>
              <a:rPr lang="en-US" sz="2800" b="1" dirty="0" smtClean="0">
                <a:latin typeface="Comic Sans MS" pitchFamily="66" charset="0"/>
              </a:rPr>
              <a:t>management</a:t>
            </a:r>
          </a:p>
        </p:txBody>
      </p:sp>
      <p:sp>
        <p:nvSpPr>
          <p:cNvPr id="12" name="TextBox 11"/>
          <p:cNvSpPr txBox="1"/>
          <p:nvPr/>
        </p:nvSpPr>
        <p:spPr>
          <a:xfrm>
            <a:off x="6158662" y="4243339"/>
            <a:ext cx="3137738" cy="1384995"/>
          </a:xfrm>
          <a:prstGeom prst="rect">
            <a:avLst/>
          </a:prstGeom>
          <a:noFill/>
        </p:spPr>
        <p:txBody>
          <a:bodyPr wrap="square" rtlCol="0">
            <a:spAutoFit/>
          </a:bodyPr>
          <a:lstStyle/>
          <a:p>
            <a:r>
              <a:rPr lang="en-US" sz="2800" b="1" dirty="0" smtClean="0">
                <a:latin typeface="Comic Sans MS" pitchFamily="66" charset="0"/>
              </a:rPr>
              <a:t>From segmented </a:t>
            </a:r>
          </a:p>
          <a:p>
            <a:r>
              <a:rPr lang="en-US" sz="2800" b="1" dirty="0" smtClean="0">
                <a:latin typeface="Comic Sans MS" pitchFamily="66" charset="0"/>
              </a:rPr>
              <a:t>a</a:t>
            </a:r>
            <a:r>
              <a:rPr lang="en-US" sz="2800" b="1" dirty="0" smtClean="0">
                <a:latin typeface="Comic Sans MS" pitchFamily="66" charset="0"/>
              </a:rPr>
              <a:t>udiences </a:t>
            </a:r>
            <a:r>
              <a:rPr lang="en-US" sz="2800" b="1" dirty="0" smtClean="0">
                <a:latin typeface="Comic Sans MS" pitchFamily="66" charset="0"/>
              </a:rPr>
              <a:t>to </a:t>
            </a:r>
          </a:p>
          <a:p>
            <a:r>
              <a:rPr lang="en-US" sz="2800" b="1" dirty="0" smtClean="0">
                <a:latin typeface="Comic Sans MS" pitchFamily="66" charset="0"/>
              </a:rPr>
              <a:t>individuals</a:t>
            </a:r>
          </a:p>
        </p:txBody>
      </p:sp>
      <p:pic>
        <p:nvPicPr>
          <p:cNvPr id="13" name="Picture 2"/>
          <p:cNvPicPr>
            <a:picLocks noChangeAspect="1" noChangeArrowheads="1"/>
          </p:cNvPicPr>
          <p:nvPr/>
        </p:nvPicPr>
        <p:blipFill>
          <a:blip r:embed="rId4" cstate="print">
            <a:duotone>
              <a:schemeClr val="bg2">
                <a:shade val="45000"/>
                <a:satMod val="135000"/>
              </a:schemeClr>
              <a:prstClr val="white"/>
            </a:duotone>
            <a:lum bright="89000"/>
          </a:blip>
          <a:stretch>
            <a:fillRect/>
          </a:stretch>
        </p:blipFill>
        <p:spPr bwMode="auto">
          <a:xfrm rot="16200000">
            <a:off x="2533653" y="-1657351"/>
            <a:ext cx="4076700" cy="9144001"/>
          </a:xfrm>
          <a:prstGeom prst="rect">
            <a:avLst/>
          </a:prstGeom>
          <a:noFill/>
          <a:ln>
            <a:noFill/>
          </a:ln>
        </p:spPr>
      </p:pic>
      <p:sp>
        <p:nvSpPr>
          <p:cNvPr id="14" name="TextBox 13"/>
          <p:cNvSpPr txBox="1"/>
          <p:nvPr/>
        </p:nvSpPr>
        <p:spPr>
          <a:xfrm>
            <a:off x="3352804" y="2705100"/>
            <a:ext cx="3219151" cy="1261884"/>
          </a:xfrm>
          <a:prstGeom prst="rect">
            <a:avLst/>
          </a:prstGeom>
          <a:noFill/>
        </p:spPr>
        <p:txBody>
          <a:bodyPr wrap="none" rtlCol="0">
            <a:spAutoFit/>
          </a:bodyPr>
          <a:lstStyle/>
          <a:p>
            <a:r>
              <a:rPr lang="en-US" sz="3800" b="1" dirty="0" smtClean="0">
                <a:latin typeface="Comic Sans MS" pitchFamily="66" charset="0"/>
              </a:rPr>
              <a:t>ADAPTIVE </a:t>
            </a:r>
          </a:p>
          <a:p>
            <a:r>
              <a:rPr lang="en-US" sz="3800" b="1" dirty="0" smtClean="0">
                <a:latin typeface="Comic Sans MS" pitchFamily="66" charset="0"/>
              </a:rPr>
              <a:t>MARKETING</a:t>
            </a:r>
            <a:endParaRPr lang="en-US" sz="3800" b="1" dirty="0">
              <a:latin typeface="Comic Sans MS" pitchFamily="66" charset="0"/>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8FB93-0A08-4E7D-8E63-9EFA29F1E093}" type="slidenum">
              <a:rPr>
                <a:solidFill>
                  <a:srgbClr val="FFFFFF"/>
                </a:solidFill>
              </a:rPr>
              <a:pPr/>
              <a:t>2</a:t>
            </a:fld>
            <a:endParaRPr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8000" b="-18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5D9B708-7E8F-4BB1-A35D-6BA739606D7A}" type="slidenum">
              <a:rPr lang="en-US" smtClean="0"/>
              <a:pPr/>
              <a:t>20</a:t>
            </a:fld>
            <a:endParaRPr lang="en-US" dirty="0"/>
          </a:p>
        </p:txBody>
      </p:sp>
      <p:sp>
        <p:nvSpPr>
          <p:cNvPr id="9" name="TextBox 8"/>
          <p:cNvSpPr txBox="1"/>
          <p:nvPr/>
        </p:nvSpPr>
        <p:spPr>
          <a:xfrm>
            <a:off x="3352803" y="226996"/>
            <a:ext cx="3212739" cy="954107"/>
          </a:xfrm>
          <a:prstGeom prst="rect">
            <a:avLst/>
          </a:prstGeom>
          <a:noFill/>
        </p:spPr>
        <p:txBody>
          <a:bodyPr wrap="none" rtlCol="0">
            <a:spAutoFit/>
          </a:bodyPr>
          <a:lstStyle/>
          <a:p>
            <a:r>
              <a:rPr lang="en-US" sz="2800" b="1" dirty="0" smtClean="0">
                <a:latin typeface="Comic Sans MS" pitchFamily="66" charset="0"/>
              </a:rPr>
              <a:t>IDEAS adaptable</a:t>
            </a:r>
          </a:p>
          <a:p>
            <a:r>
              <a:rPr lang="en-US" sz="2800" b="1" dirty="0" smtClean="0">
                <a:latin typeface="Comic Sans MS" pitchFamily="66" charset="0"/>
              </a:rPr>
              <a:t>to all channels</a:t>
            </a:r>
            <a:endParaRPr lang="en-US" sz="2800" b="1" dirty="0">
              <a:latin typeface="Comic Sans MS" pitchFamily="66" charset="0"/>
            </a:endParaRPr>
          </a:p>
        </p:txBody>
      </p:sp>
      <p:sp>
        <p:nvSpPr>
          <p:cNvPr id="10" name="TextBox 9"/>
          <p:cNvSpPr txBox="1"/>
          <p:nvPr/>
        </p:nvSpPr>
        <p:spPr>
          <a:xfrm>
            <a:off x="1143000" y="4370339"/>
            <a:ext cx="2895600" cy="1384995"/>
          </a:xfrm>
          <a:prstGeom prst="rect">
            <a:avLst/>
          </a:prstGeom>
          <a:noFill/>
        </p:spPr>
        <p:txBody>
          <a:bodyPr wrap="square" rtlCol="0">
            <a:spAutoFit/>
          </a:bodyPr>
          <a:lstStyle/>
          <a:p>
            <a:r>
              <a:rPr lang="en-US" sz="2800" b="1" dirty="0" smtClean="0">
                <a:latin typeface="Comic Sans MS" pitchFamily="66" charset="0"/>
              </a:rPr>
              <a:t>INTERACTION between brands &amp; consumers</a:t>
            </a:r>
          </a:p>
        </p:txBody>
      </p:sp>
      <p:sp>
        <p:nvSpPr>
          <p:cNvPr id="11" name="TextBox 10"/>
          <p:cNvSpPr txBox="1"/>
          <p:nvPr/>
        </p:nvSpPr>
        <p:spPr>
          <a:xfrm>
            <a:off x="5257800" y="4242019"/>
            <a:ext cx="4114800" cy="1384995"/>
          </a:xfrm>
          <a:prstGeom prst="rect">
            <a:avLst/>
          </a:prstGeom>
          <a:noFill/>
        </p:spPr>
        <p:txBody>
          <a:bodyPr wrap="square" rtlCol="0">
            <a:spAutoFit/>
          </a:bodyPr>
          <a:lstStyle/>
          <a:p>
            <a:r>
              <a:rPr lang="en-US" sz="2800" b="1" dirty="0" smtClean="0">
                <a:latin typeface="Comic Sans MS" pitchFamily="66" charset="0"/>
              </a:rPr>
              <a:t>INTELLIGENCE for real time insights on customer </a:t>
            </a:r>
            <a:r>
              <a:rPr lang="en-US" sz="2800" b="1" dirty="0" err="1" smtClean="0">
                <a:latin typeface="Comic Sans MS" pitchFamily="66" charset="0"/>
              </a:rPr>
              <a:t>behaviour</a:t>
            </a:r>
            <a:endParaRPr lang="en-US" sz="2800" b="1" dirty="0" smtClean="0">
              <a:latin typeface="Comic Sans MS" pitchFamily="66" charset="0"/>
            </a:endParaRPr>
          </a:p>
        </p:txBody>
      </p:sp>
      <p:pic>
        <p:nvPicPr>
          <p:cNvPr id="12" name="Picture 2"/>
          <p:cNvPicPr>
            <a:picLocks noChangeAspect="1" noChangeArrowheads="1"/>
          </p:cNvPicPr>
          <p:nvPr/>
        </p:nvPicPr>
        <p:blipFill>
          <a:blip r:embed="rId4" cstate="print">
            <a:duotone>
              <a:schemeClr val="bg2">
                <a:shade val="45000"/>
                <a:satMod val="135000"/>
              </a:schemeClr>
              <a:prstClr val="white"/>
            </a:duotone>
            <a:lum bright="89000"/>
          </a:blip>
          <a:stretch>
            <a:fillRect/>
          </a:stretch>
        </p:blipFill>
        <p:spPr bwMode="auto">
          <a:xfrm rot="16200000">
            <a:off x="2571753" y="-1695448"/>
            <a:ext cx="4000500" cy="9144001"/>
          </a:xfrm>
          <a:prstGeom prst="rect">
            <a:avLst/>
          </a:prstGeom>
          <a:noFill/>
          <a:ln>
            <a:noFill/>
          </a:ln>
        </p:spPr>
      </p:pic>
      <p:sp>
        <p:nvSpPr>
          <p:cNvPr id="13" name="TextBox 12"/>
          <p:cNvSpPr txBox="1"/>
          <p:nvPr/>
        </p:nvSpPr>
        <p:spPr>
          <a:xfrm>
            <a:off x="3810001" y="2400300"/>
            <a:ext cx="2101857" cy="1415772"/>
          </a:xfrm>
          <a:prstGeom prst="rect">
            <a:avLst/>
          </a:prstGeom>
          <a:noFill/>
        </p:spPr>
        <p:txBody>
          <a:bodyPr wrap="none" rtlCol="0">
            <a:spAutoFit/>
          </a:bodyPr>
          <a:lstStyle/>
          <a:p>
            <a:pPr algn="ctr"/>
            <a:r>
              <a:rPr lang="en-US" sz="3800" b="1" dirty="0" smtClean="0">
                <a:latin typeface="Comic Sans MS" pitchFamily="66" charset="0"/>
              </a:rPr>
              <a:t>3 I’s of</a:t>
            </a:r>
          </a:p>
          <a:p>
            <a:pPr algn="ctr"/>
            <a:r>
              <a:rPr lang="en-US" sz="2400" b="1" dirty="0" smtClean="0">
                <a:latin typeface="Comic Sans MS" pitchFamily="66" charset="0"/>
              </a:rPr>
              <a:t>ADAPTIVE </a:t>
            </a:r>
          </a:p>
          <a:p>
            <a:pPr algn="ctr"/>
            <a:r>
              <a:rPr lang="en-US" sz="2400" b="1" dirty="0" smtClean="0">
                <a:latin typeface="Comic Sans MS" pitchFamily="66" charset="0"/>
              </a:rPr>
              <a:t>MARKETING</a:t>
            </a:r>
            <a:endParaRPr lang="en-US" sz="2400" b="1" dirty="0">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D9B708-7E8F-4BB1-A35D-6BA739606D7A}" type="slidenum">
              <a:rPr lang="en-US" smtClean="0"/>
              <a:pPr/>
              <a:t>21</a:t>
            </a:fld>
            <a:endParaRPr lang="en-US"/>
          </a:p>
        </p:txBody>
      </p:sp>
      <p:pic>
        <p:nvPicPr>
          <p:cNvPr id="27" name="Picture 2"/>
          <p:cNvPicPr>
            <a:picLocks noChangeAspect="1" noChangeArrowheads="1"/>
          </p:cNvPicPr>
          <p:nvPr/>
        </p:nvPicPr>
        <p:blipFill>
          <a:blip r:embed="rId4" cstate="print"/>
          <a:srcRect/>
          <a:stretch>
            <a:fillRect/>
          </a:stretch>
        </p:blipFill>
        <p:spPr bwMode="auto">
          <a:xfrm>
            <a:off x="5141376" y="3229494"/>
            <a:ext cx="2245545" cy="2413193"/>
          </a:xfrm>
          <a:prstGeom prst="rect">
            <a:avLst/>
          </a:prstGeom>
          <a:noFill/>
          <a:ln w="9525">
            <a:noFill/>
            <a:miter lim="800000"/>
            <a:headEnd/>
            <a:tailEnd/>
          </a:ln>
          <a:effectLst/>
        </p:spPr>
      </p:pic>
      <p:pic>
        <p:nvPicPr>
          <p:cNvPr id="28" name="Picture 2"/>
          <p:cNvPicPr>
            <a:picLocks noChangeAspect="1" noChangeArrowheads="1"/>
          </p:cNvPicPr>
          <p:nvPr/>
        </p:nvPicPr>
        <p:blipFill>
          <a:blip r:embed="rId5" cstate="print"/>
          <a:srcRect/>
          <a:stretch>
            <a:fillRect/>
          </a:stretch>
        </p:blipFill>
        <p:spPr bwMode="auto">
          <a:xfrm>
            <a:off x="1050336" y="91845"/>
            <a:ext cx="4095882" cy="4401672"/>
          </a:xfrm>
          <a:prstGeom prst="rect">
            <a:avLst/>
          </a:prstGeom>
          <a:noFill/>
          <a:ln w="9525">
            <a:noFill/>
            <a:miter lim="800000"/>
            <a:headEnd/>
            <a:tailEnd/>
          </a:ln>
          <a:effectLst/>
        </p:spPr>
      </p:pic>
      <p:pic>
        <p:nvPicPr>
          <p:cNvPr id="29" name="Picture 2"/>
          <p:cNvPicPr>
            <a:picLocks noChangeAspect="1" noChangeArrowheads="1"/>
          </p:cNvPicPr>
          <p:nvPr/>
        </p:nvPicPr>
        <p:blipFill>
          <a:blip r:embed="rId4" cstate="print"/>
          <a:srcRect/>
          <a:stretch>
            <a:fillRect/>
          </a:stretch>
        </p:blipFill>
        <p:spPr bwMode="auto">
          <a:xfrm>
            <a:off x="5186201" y="3292252"/>
            <a:ext cx="2200723" cy="2365025"/>
          </a:xfrm>
          <a:prstGeom prst="rect">
            <a:avLst/>
          </a:prstGeom>
          <a:noFill/>
          <a:ln w="9525">
            <a:noFill/>
            <a:miter lim="800000"/>
            <a:headEnd/>
            <a:tailEnd/>
          </a:ln>
          <a:effectLst/>
        </p:spPr>
      </p:pic>
      <p:pic>
        <p:nvPicPr>
          <p:cNvPr id="30" name="Picture 2"/>
          <p:cNvPicPr>
            <a:picLocks noChangeAspect="1" noChangeArrowheads="1"/>
          </p:cNvPicPr>
          <p:nvPr/>
        </p:nvPicPr>
        <p:blipFill>
          <a:blip r:embed="rId5" cstate="print"/>
          <a:srcRect/>
          <a:stretch>
            <a:fillRect/>
          </a:stretch>
        </p:blipFill>
        <p:spPr bwMode="auto">
          <a:xfrm>
            <a:off x="1160194" y="218605"/>
            <a:ext cx="3869482" cy="4158370"/>
          </a:xfrm>
          <a:prstGeom prst="rect">
            <a:avLst/>
          </a:prstGeom>
          <a:noFill/>
          <a:ln w="9525">
            <a:noFill/>
            <a:miter lim="800000"/>
            <a:headEnd/>
            <a:tailEnd/>
          </a:ln>
          <a:effectLst/>
        </p:spPr>
      </p:pic>
      <p:sp>
        <p:nvSpPr>
          <p:cNvPr id="31" name="Rectangle 30"/>
          <p:cNvSpPr/>
          <p:nvPr/>
        </p:nvSpPr>
        <p:spPr>
          <a:xfrm>
            <a:off x="1676400" y="1903396"/>
            <a:ext cx="2992128" cy="954107"/>
          </a:xfrm>
          <a:prstGeom prst="rect">
            <a:avLst/>
          </a:prstGeom>
        </p:spPr>
        <p:txBody>
          <a:bodyPr wrap="square">
            <a:spAutoFit/>
          </a:bodyPr>
          <a:lstStyle/>
          <a:p>
            <a:pPr algn="l" defTabSz="738188" rtl="0">
              <a:spcAft>
                <a:spcPct val="0"/>
              </a:spcAft>
            </a:pPr>
            <a:r>
              <a:rPr lang="de-DE" sz="2800" b="1" kern="1200" dirty="0" smtClean="0">
                <a:solidFill>
                  <a:srgbClr val="FFFFFF"/>
                </a:solidFill>
                <a:latin typeface="Comic Sans MS" pitchFamily="66" charset="0"/>
                <a:ea typeface="+mn-ea"/>
                <a:cs typeface="+mn-cs"/>
                <a:sym typeface="Wingdings 2" pitchFamily="18" charset="2"/>
              </a:rPr>
              <a:t>Create versatile ideas</a:t>
            </a:r>
            <a:endParaRPr lang="de-DE" sz="2800" b="1" kern="1200" dirty="0">
              <a:solidFill>
                <a:srgbClr val="FFFFFF"/>
              </a:solidFill>
              <a:latin typeface="Comic Sans MS" pitchFamily="66" charset="0"/>
              <a:ea typeface="+mn-ea"/>
              <a:cs typeface="+mn-cs"/>
              <a:sym typeface="Wingdings 2" pitchFamily="18" charset="2"/>
            </a:endParaRPr>
          </a:p>
        </p:txBody>
      </p:sp>
      <p:pic>
        <p:nvPicPr>
          <p:cNvPr id="32" name="Picture 2"/>
          <p:cNvPicPr>
            <a:picLocks noChangeAspect="1" noChangeArrowheads="1"/>
          </p:cNvPicPr>
          <p:nvPr/>
        </p:nvPicPr>
        <p:blipFill>
          <a:blip r:embed="rId6" cstate="print"/>
          <a:srcRect/>
          <a:stretch>
            <a:fillRect/>
          </a:stretch>
        </p:blipFill>
        <p:spPr bwMode="auto">
          <a:xfrm rot="463168">
            <a:off x="4619369" y="2256219"/>
            <a:ext cx="1671413" cy="948530"/>
          </a:xfrm>
          <a:prstGeom prst="rect">
            <a:avLst/>
          </a:prstGeom>
          <a:noFill/>
          <a:ln w="9525">
            <a:noFill/>
            <a:miter lim="800000"/>
            <a:headEnd/>
            <a:tailEnd/>
          </a:ln>
          <a:effectLst/>
        </p:spPr>
      </p:pic>
      <p:pic>
        <p:nvPicPr>
          <p:cNvPr id="33" name="Picture 2"/>
          <p:cNvPicPr>
            <a:picLocks noChangeAspect="1" noChangeArrowheads="1"/>
          </p:cNvPicPr>
          <p:nvPr/>
        </p:nvPicPr>
        <p:blipFill>
          <a:blip r:embed="rId5" cstate="print"/>
          <a:srcRect/>
          <a:stretch>
            <a:fillRect/>
          </a:stretch>
        </p:blipFill>
        <p:spPr bwMode="auto">
          <a:xfrm>
            <a:off x="5761078" y="-76199"/>
            <a:ext cx="2066670" cy="2220964"/>
          </a:xfrm>
          <a:prstGeom prst="rect">
            <a:avLst/>
          </a:prstGeom>
          <a:noFill/>
          <a:ln w="9525">
            <a:noFill/>
            <a:miter lim="800000"/>
            <a:headEnd/>
            <a:tailEnd/>
          </a:ln>
          <a:effectLst/>
        </p:spPr>
      </p:pic>
      <p:pic>
        <p:nvPicPr>
          <p:cNvPr id="34" name="Picture 2"/>
          <p:cNvPicPr>
            <a:picLocks noChangeAspect="1" noChangeArrowheads="1"/>
          </p:cNvPicPr>
          <p:nvPr/>
        </p:nvPicPr>
        <p:blipFill>
          <a:blip r:embed="rId5" cstate="print"/>
          <a:srcRect/>
          <a:stretch>
            <a:fillRect/>
          </a:stretch>
        </p:blipFill>
        <p:spPr bwMode="auto">
          <a:xfrm>
            <a:off x="5922442" y="1662955"/>
            <a:ext cx="2066670" cy="2220964"/>
          </a:xfrm>
          <a:prstGeom prst="rect">
            <a:avLst/>
          </a:prstGeom>
          <a:noFill/>
          <a:ln w="9525">
            <a:noFill/>
            <a:miter lim="800000"/>
            <a:headEnd/>
            <a:tailEnd/>
          </a:ln>
          <a:effectLst/>
        </p:spPr>
      </p:pic>
      <p:pic>
        <p:nvPicPr>
          <p:cNvPr id="35" name="Picture 2"/>
          <p:cNvPicPr>
            <a:picLocks noChangeAspect="1" noChangeArrowheads="1"/>
          </p:cNvPicPr>
          <p:nvPr/>
        </p:nvPicPr>
        <p:blipFill>
          <a:blip r:embed="rId5" cstate="print"/>
          <a:srcRect/>
          <a:stretch>
            <a:fillRect/>
          </a:stretch>
        </p:blipFill>
        <p:spPr bwMode="auto">
          <a:xfrm>
            <a:off x="5232160" y="3357285"/>
            <a:ext cx="2066670" cy="2220964"/>
          </a:xfrm>
          <a:prstGeom prst="rect">
            <a:avLst/>
          </a:prstGeom>
          <a:noFill/>
          <a:ln w="9525">
            <a:noFill/>
            <a:miter lim="800000"/>
            <a:headEnd/>
            <a:tailEnd/>
          </a:ln>
          <a:effectLst/>
        </p:spPr>
      </p:pic>
      <p:pic>
        <p:nvPicPr>
          <p:cNvPr id="36" name="Picture 2"/>
          <p:cNvPicPr>
            <a:picLocks noChangeAspect="1" noChangeArrowheads="1"/>
          </p:cNvPicPr>
          <p:nvPr/>
        </p:nvPicPr>
        <p:blipFill>
          <a:blip r:embed="rId6" cstate="print"/>
          <a:srcRect/>
          <a:stretch>
            <a:fillRect/>
          </a:stretch>
        </p:blipFill>
        <p:spPr bwMode="auto">
          <a:xfrm rot="2086684">
            <a:off x="4126307" y="3233371"/>
            <a:ext cx="1671413" cy="948530"/>
          </a:xfrm>
          <a:prstGeom prst="rect">
            <a:avLst/>
          </a:prstGeom>
          <a:noFill/>
          <a:ln w="9525">
            <a:noFill/>
            <a:miter lim="800000"/>
            <a:headEnd/>
            <a:tailEnd/>
          </a:ln>
          <a:effectLst/>
        </p:spPr>
      </p:pic>
      <p:pic>
        <p:nvPicPr>
          <p:cNvPr id="38" name="Picture 2"/>
          <p:cNvPicPr>
            <a:picLocks noChangeAspect="1" noChangeArrowheads="1"/>
          </p:cNvPicPr>
          <p:nvPr/>
        </p:nvPicPr>
        <p:blipFill>
          <a:blip r:embed="rId6" cstate="print"/>
          <a:srcRect/>
          <a:stretch>
            <a:fillRect/>
          </a:stretch>
        </p:blipFill>
        <p:spPr bwMode="auto">
          <a:xfrm>
            <a:off x="4502829" y="1117700"/>
            <a:ext cx="1671413" cy="948530"/>
          </a:xfrm>
          <a:prstGeom prst="rect">
            <a:avLst/>
          </a:prstGeom>
          <a:noFill/>
          <a:ln w="9525">
            <a:noFill/>
            <a:miter lim="800000"/>
            <a:headEnd/>
            <a:tailEnd/>
          </a:ln>
          <a:effectLst/>
        </p:spPr>
      </p:pic>
      <p:sp>
        <p:nvSpPr>
          <p:cNvPr id="39" name="Rectangle 38"/>
          <p:cNvSpPr/>
          <p:nvPr/>
        </p:nvSpPr>
        <p:spPr>
          <a:xfrm>
            <a:off x="6172200" y="571502"/>
            <a:ext cx="2052920" cy="830997"/>
          </a:xfrm>
          <a:prstGeom prst="rect">
            <a:avLst/>
          </a:prstGeom>
        </p:spPr>
        <p:txBody>
          <a:bodyPr wrap="square">
            <a:spAutoFit/>
          </a:bodyPr>
          <a:lstStyle/>
          <a:p>
            <a:pPr algn="l" rtl="0"/>
            <a:r>
              <a:rPr lang="en-GB" sz="2400" b="1" kern="1200" dirty="0" smtClean="0">
                <a:solidFill>
                  <a:srgbClr val="FFFFFF"/>
                </a:solidFill>
                <a:latin typeface="Comic Sans MS" pitchFamily="66" charset="0"/>
                <a:ea typeface="+mn-ea"/>
                <a:cs typeface="Lucida Sans Unicode" pitchFamily="34" charset="0"/>
              </a:rPr>
              <a:t>Channel diversity</a:t>
            </a:r>
            <a:endParaRPr lang="en-GB" sz="2400" b="1" kern="1200" dirty="0">
              <a:solidFill>
                <a:srgbClr val="FFFFFF"/>
              </a:solidFill>
              <a:latin typeface="Comic Sans MS" pitchFamily="66" charset="0"/>
              <a:ea typeface="+mn-ea"/>
              <a:cs typeface="Lucida Sans Unicode" pitchFamily="34" charset="0"/>
            </a:endParaRPr>
          </a:p>
        </p:txBody>
      </p:sp>
      <p:sp>
        <p:nvSpPr>
          <p:cNvPr id="40" name="Rectangle 39"/>
          <p:cNvSpPr/>
          <p:nvPr/>
        </p:nvSpPr>
        <p:spPr>
          <a:xfrm>
            <a:off x="6324600" y="2171702"/>
            <a:ext cx="2052920" cy="1200329"/>
          </a:xfrm>
          <a:prstGeom prst="rect">
            <a:avLst/>
          </a:prstGeom>
        </p:spPr>
        <p:txBody>
          <a:bodyPr wrap="square">
            <a:spAutoFit/>
          </a:bodyPr>
          <a:lstStyle/>
          <a:p>
            <a:pPr algn="l" rtl="0"/>
            <a:r>
              <a:rPr lang="en-GB" sz="2400" b="1" kern="1200" dirty="0" smtClean="0">
                <a:solidFill>
                  <a:srgbClr val="FFFFFF"/>
                </a:solidFill>
                <a:latin typeface="Comic Sans MS" pitchFamily="66" charset="0"/>
                <a:ea typeface="+mn-ea"/>
                <a:cs typeface="Lucida Sans Unicode" pitchFamily="34" charset="0"/>
              </a:rPr>
              <a:t>Media specific creativity</a:t>
            </a:r>
            <a:endParaRPr lang="en-GB" sz="2400" b="1" kern="1200" dirty="0">
              <a:solidFill>
                <a:srgbClr val="FFFFFF"/>
              </a:solidFill>
              <a:latin typeface="Comic Sans MS" pitchFamily="66" charset="0"/>
              <a:ea typeface="+mn-ea"/>
              <a:cs typeface="Lucida Sans Unicode" pitchFamily="34" charset="0"/>
            </a:endParaRPr>
          </a:p>
        </p:txBody>
      </p:sp>
      <p:sp>
        <p:nvSpPr>
          <p:cNvPr id="41" name="Rectangle 40"/>
          <p:cNvSpPr/>
          <p:nvPr/>
        </p:nvSpPr>
        <p:spPr>
          <a:xfrm>
            <a:off x="5638800" y="3848102"/>
            <a:ext cx="2052920" cy="1200329"/>
          </a:xfrm>
          <a:prstGeom prst="rect">
            <a:avLst/>
          </a:prstGeom>
        </p:spPr>
        <p:txBody>
          <a:bodyPr wrap="square">
            <a:spAutoFit/>
          </a:bodyPr>
          <a:lstStyle/>
          <a:p>
            <a:pPr algn="l" rtl="0"/>
            <a:r>
              <a:rPr lang="en-GB" sz="2400" b="1" kern="1200" dirty="0" smtClean="0">
                <a:solidFill>
                  <a:srgbClr val="FFFFFF"/>
                </a:solidFill>
                <a:latin typeface="Comic Sans MS" pitchFamily="66" charset="0"/>
                <a:ea typeface="+mn-ea"/>
                <a:cs typeface="Lucida Sans Unicode" pitchFamily="34" charset="0"/>
              </a:rPr>
              <a:t>Agile, iterative process</a:t>
            </a:r>
            <a:endParaRPr lang="en-GB" sz="2400" b="1" kern="1200" dirty="0">
              <a:solidFill>
                <a:srgbClr val="FFFFFF"/>
              </a:solidFill>
              <a:latin typeface="Comic Sans MS" pitchFamily="66" charset="0"/>
              <a:ea typeface="+mn-ea"/>
              <a:cs typeface="Lucida Sans Unicode"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D9B708-7E8F-4BB1-A35D-6BA739606D7A}" type="slidenum">
              <a:rPr lang="en-US" smtClean="0"/>
              <a:pPr/>
              <a:t>22</a:t>
            </a:fld>
            <a:endParaRPr lang="en-US"/>
          </a:p>
        </p:txBody>
      </p:sp>
      <p:pic>
        <p:nvPicPr>
          <p:cNvPr id="29" name="Picture 2"/>
          <p:cNvPicPr>
            <a:picLocks noChangeAspect="1" noChangeArrowheads="1"/>
          </p:cNvPicPr>
          <p:nvPr/>
        </p:nvPicPr>
        <p:blipFill>
          <a:blip r:embed="rId4" cstate="print"/>
          <a:srcRect/>
          <a:stretch>
            <a:fillRect/>
          </a:stretch>
        </p:blipFill>
        <p:spPr bwMode="auto">
          <a:xfrm>
            <a:off x="4953004" y="3339909"/>
            <a:ext cx="2245545" cy="2413193"/>
          </a:xfrm>
          <a:prstGeom prst="rect">
            <a:avLst/>
          </a:prstGeom>
          <a:noFill/>
          <a:ln w="9525">
            <a:noFill/>
            <a:miter lim="800000"/>
            <a:headEnd/>
            <a:tailEnd/>
          </a:ln>
          <a:effectLst/>
        </p:spPr>
      </p:pic>
      <p:pic>
        <p:nvPicPr>
          <p:cNvPr id="30" name="Picture 2"/>
          <p:cNvPicPr>
            <a:picLocks noChangeAspect="1" noChangeArrowheads="1"/>
          </p:cNvPicPr>
          <p:nvPr/>
        </p:nvPicPr>
        <p:blipFill>
          <a:blip r:embed="rId5" cstate="print"/>
          <a:srcRect/>
          <a:stretch>
            <a:fillRect/>
          </a:stretch>
        </p:blipFill>
        <p:spPr bwMode="auto">
          <a:xfrm>
            <a:off x="1050336" y="91845"/>
            <a:ext cx="4095882" cy="4401672"/>
          </a:xfrm>
          <a:prstGeom prst="rect">
            <a:avLst/>
          </a:prstGeom>
          <a:noFill/>
          <a:ln w="9525">
            <a:noFill/>
            <a:miter lim="800000"/>
            <a:headEnd/>
            <a:tailEnd/>
          </a:ln>
          <a:effectLst/>
        </p:spPr>
      </p:pic>
      <p:pic>
        <p:nvPicPr>
          <p:cNvPr id="31" name="Picture 2"/>
          <p:cNvPicPr>
            <a:picLocks noChangeAspect="1" noChangeArrowheads="1"/>
          </p:cNvPicPr>
          <p:nvPr/>
        </p:nvPicPr>
        <p:blipFill>
          <a:blip r:embed="rId4" cstate="print"/>
          <a:srcRect/>
          <a:stretch>
            <a:fillRect/>
          </a:stretch>
        </p:blipFill>
        <p:spPr bwMode="auto">
          <a:xfrm>
            <a:off x="4953004" y="3388077"/>
            <a:ext cx="2200723" cy="2365025"/>
          </a:xfrm>
          <a:prstGeom prst="rect">
            <a:avLst/>
          </a:prstGeom>
          <a:noFill/>
          <a:ln w="9525">
            <a:noFill/>
            <a:miter lim="800000"/>
            <a:headEnd/>
            <a:tailEnd/>
          </a:ln>
          <a:effectLst/>
        </p:spPr>
      </p:pic>
      <p:pic>
        <p:nvPicPr>
          <p:cNvPr id="32" name="Picture 2"/>
          <p:cNvPicPr>
            <a:picLocks noChangeAspect="1" noChangeArrowheads="1"/>
          </p:cNvPicPr>
          <p:nvPr/>
        </p:nvPicPr>
        <p:blipFill>
          <a:blip r:embed="rId5" cstate="print"/>
          <a:srcRect/>
          <a:stretch>
            <a:fillRect/>
          </a:stretch>
        </p:blipFill>
        <p:spPr bwMode="auto">
          <a:xfrm>
            <a:off x="1160194" y="218605"/>
            <a:ext cx="3869482" cy="4158370"/>
          </a:xfrm>
          <a:prstGeom prst="rect">
            <a:avLst/>
          </a:prstGeom>
          <a:noFill/>
          <a:ln w="9525">
            <a:noFill/>
            <a:miter lim="800000"/>
            <a:headEnd/>
            <a:tailEnd/>
          </a:ln>
          <a:effectLst/>
        </p:spPr>
      </p:pic>
      <p:sp>
        <p:nvSpPr>
          <p:cNvPr id="33" name="Rectangle 32"/>
          <p:cNvSpPr/>
          <p:nvPr/>
        </p:nvSpPr>
        <p:spPr>
          <a:xfrm>
            <a:off x="2037072" y="1548707"/>
            <a:ext cx="2992128" cy="1384995"/>
          </a:xfrm>
          <a:prstGeom prst="rect">
            <a:avLst/>
          </a:prstGeom>
        </p:spPr>
        <p:txBody>
          <a:bodyPr wrap="square">
            <a:spAutoFit/>
          </a:bodyPr>
          <a:lstStyle/>
          <a:p>
            <a:pPr algn="l" defTabSz="738188" rtl="0">
              <a:spcAft>
                <a:spcPct val="0"/>
              </a:spcAft>
            </a:pPr>
            <a:r>
              <a:rPr lang="de-DE" sz="2800" b="1" kern="1200" dirty="0" smtClean="0">
                <a:solidFill>
                  <a:srgbClr val="FFFFFF"/>
                </a:solidFill>
                <a:latin typeface="Comic Sans MS" pitchFamily="66" charset="0"/>
                <a:ea typeface="+mn-ea"/>
                <a:cs typeface="+mn-cs"/>
                <a:sym typeface="Wingdings 2" pitchFamily="18" charset="2"/>
              </a:rPr>
              <a:t>Map out consumer interactions</a:t>
            </a:r>
            <a:endParaRPr lang="de-DE" sz="2800" b="1" kern="1200" dirty="0">
              <a:solidFill>
                <a:srgbClr val="FFFFFF"/>
              </a:solidFill>
              <a:latin typeface="Comic Sans MS" pitchFamily="66" charset="0"/>
              <a:ea typeface="+mn-ea"/>
              <a:cs typeface="+mn-cs"/>
              <a:sym typeface="Wingdings 2" pitchFamily="18" charset="2"/>
            </a:endParaRPr>
          </a:p>
        </p:txBody>
      </p:sp>
      <p:pic>
        <p:nvPicPr>
          <p:cNvPr id="34" name="Picture 2"/>
          <p:cNvPicPr>
            <a:picLocks noChangeAspect="1" noChangeArrowheads="1"/>
          </p:cNvPicPr>
          <p:nvPr/>
        </p:nvPicPr>
        <p:blipFill>
          <a:blip r:embed="rId6" cstate="print"/>
          <a:srcRect/>
          <a:stretch>
            <a:fillRect/>
          </a:stretch>
        </p:blipFill>
        <p:spPr bwMode="auto">
          <a:xfrm rot="463168">
            <a:off x="4619369" y="2256219"/>
            <a:ext cx="1671413" cy="948530"/>
          </a:xfrm>
          <a:prstGeom prst="rect">
            <a:avLst/>
          </a:prstGeom>
          <a:noFill/>
          <a:ln w="9525">
            <a:noFill/>
            <a:miter lim="800000"/>
            <a:headEnd/>
            <a:tailEnd/>
          </a:ln>
          <a:effectLst/>
        </p:spPr>
      </p:pic>
      <p:pic>
        <p:nvPicPr>
          <p:cNvPr id="35" name="Picture 2"/>
          <p:cNvPicPr>
            <a:picLocks noChangeAspect="1" noChangeArrowheads="1"/>
          </p:cNvPicPr>
          <p:nvPr/>
        </p:nvPicPr>
        <p:blipFill>
          <a:blip r:embed="rId5" cstate="print"/>
          <a:srcRect/>
          <a:stretch>
            <a:fillRect/>
          </a:stretch>
        </p:blipFill>
        <p:spPr bwMode="auto">
          <a:xfrm>
            <a:off x="5456278" y="-334407"/>
            <a:ext cx="2849522" cy="2734707"/>
          </a:xfrm>
          <a:prstGeom prst="rect">
            <a:avLst/>
          </a:prstGeom>
          <a:noFill/>
          <a:ln w="9525">
            <a:noFill/>
            <a:miter lim="800000"/>
            <a:headEnd/>
            <a:tailEnd/>
          </a:ln>
          <a:effectLst/>
        </p:spPr>
      </p:pic>
      <p:pic>
        <p:nvPicPr>
          <p:cNvPr id="36" name="Picture 2"/>
          <p:cNvPicPr>
            <a:picLocks noChangeAspect="1" noChangeArrowheads="1"/>
          </p:cNvPicPr>
          <p:nvPr/>
        </p:nvPicPr>
        <p:blipFill>
          <a:blip r:embed="rId5" cstate="print"/>
          <a:srcRect/>
          <a:stretch>
            <a:fillRect/>
          </a:stretch>
        </p:blipFill>
        <p:spPr bwMode="auto">
          <a:xfrm>
            <a:off x="5943600" y="1258360"/>
            <a:ext cx="3331608" cy="3580340"/>
          </a:xfrm>
          <a:prstGeom prst="rect">
            <a:avLst/>
          </a:prstGeom>
          <a:noFill/>
          <a:ln w="9525">
            <a:noFill/>
            <a:miter lim="800000"/>
            <a:headEnd/>
            <a:tailEnd/>
          </a:ln>
          <a:effectLst/>
        </p:spPr>
      </p:pic>
      <p:pic>
        <p:nvPicPr>
          <p:cNvPr id="37" name="Picture 2"/>
          <p:cNvPicPr>
            <a:picLocks noChangeAspect="1" noChangeArrowheads="1"/>
          </p:cNvPicPr>
          <p:nvPr/>
        </p:nvPicPr>
        <p:blipFill>
          <a:blip r:embed="rId5" cstate="print"/>
          <a:srcRect/>
          <a:stretch>
            <a:fillRect/>
          </a:stretch>
        </p:blipFill>
        <p:spPr bwMode="auto">
          <a:xfrm>
            <a:off x="5019930" y="3467100"/>
            <a:ext cx="2066670" cy="2220964"/>
          </a:xfrm>
          <a:prstGeom prst="rect">
            <a:avLst/>
          </a:prstGeom>
          <a:noFill/>
          <a:ln w="9525">
            <a:noFill/>
            <a:miter lim="800000"/>
            <a:headEnd/>
            <a:tailEnd/>
          </a:ln>
          <a:effectLst/>
        </p:spPr>
      </p:pic>
      <p:pic>
        <p:nvPicPr>
          <p:cNvPr id="38" name="Picture 2"/>
          <p:cNvPicPr>
            <a:picLocks noChangeAspect="1" noChangeArrowheads="1"/>
          </p:cNvPicPr>
          <p:nvPr/>
        </p:nvPicPr>
        <p:blipFill>
          <a:blip r:embed="rId6" cstate="print"/>
          <a:srcRect/>
          <a:stretch>
            <a:fillRect/>
          </a:stretch>
        </p:blipFill>
        <p:spPr bwMode="auto">
          <a:xfrm rot="2086684">
            <a:off x="4126307" y="3233371"/>
            <a:ext cx="1671413" cy="948530"/>
          </a:xfrm>
          <a:prstGeom prst="rect">
            <a:avLst/>
          </a:prstGeom>
          <a:noFill/>
          <a:ln w="9525">
            <a:noFill/>
            <a:miter lim="800000"/>
            <a:headEnd/>
            <a:tailEnd/>
          </a:ln>
          <a:effectLst/>
        </p:spPr>
      </p:pic>
      <p:pic>
        <p:nvPicPr>
          <p:cNvPr id="40" name="Picture 2"/>
          <p:cNvPicPr>
            <a:picLocks noChangeAspect="1" noChangeArrowheads="1"/>
          </p:cNvPicPr>
          <p:nvPr/>
        </p:nvPicPr>
        <p:blipFill>
          <a:blip r:embed="rId6" cstate="print"/>
          <a:srcRect/>
          <a:stretch>
            <a:fillRect/>
          </a:stretch>
        </p:blipFill>
        <p:spPr bwMode="auto">
          <a:xfrm>
            <a:off x="4502829" y="1117700"/>
            <a:ext cx="1671413" cy="948530"/>
          </a:xfrm>
          <a:prstGeom prst="rect">
            <a:avLst/>
          </a:prstGeom>
          <a:noFill/>
          <a:ln w="9525">
            <a:noFill/>
            <a:miter lim="800000"/>
            <a:headEnd/>
            <a:tailEnd/>
          </a:ln>
          <a:effectLst/>
        </p:spPr>
      </p:pic>
      <p:sp>
        <p:nvSpPr>
          <p:cNvPr id="41" name="Rectangle 40"/>
          <p:cNvSpPr/>
          <p:nvPr/>
        </p:nvSpPr>
        <p:spPr>
          <a:xfrm>
            <a:off x="5948080" y="361773"/>
            <a:ext cx="2205320" cy="1200329"/>
          </a:xfrm>
          <a:prstGeom prst="rect">
            <a:avLst/>
          </a:prstGeom>
        </p:spPr>
        <p:txBody>
          <a:bodyPr wrap="square">
            <a:spAutoFit/>
          </a:bodyPr>
          <a:lstStyle/>
          <a:p>
            <a:pPr algn="l" rtl="0"/>
            <a:r>
              <a:rPr lang="en-GB" sz="2400" b="1" kern="1200" dirty="0" smtClean="0">
                <a:solidFill>
                  <a:srgbClr val="FFFFFF"/>
                </a:solidFill>
                <a:latin typeface="Comic Sans MS" pitchFamily="66" charset="0"/>
                <a:ea typeface="+mn-ea"/>
                <a:cs typeface="Lucida Sans Unicode" pitchFamily="34" charset="0"/>
              </a:rPr>
              <a:t>Generate conversations in all media</a:t>
            </a:r>
            <a:endParaRPr lang="en-GB" sz="2400" b="1" kern="1200" dirty="0">
              <a:solidFill>
                <a:srgbClr val="FFFFFF"/>
              </a:solidFill>
              <a:latin typeface="Comic Sans MS" pitchFamily="66" charset="0"/>
              <a:ea typeface="+mn-ea"/>
              <a:cs typeface="Lucida Sans Unicode" pitchFamily="34" charset="0"/>
            </a:endParaRPr>
          </a:p>
        </p:txBody>
      </p:sp>
      <p:sp>
        <p:nvSpPr>
          <p:cNvPr id="42" name="Rectangle 41"/>
          <p:cNvSpPr/>
          <p:nvPr/>
        </p:nvSpPr>
        <p:spPr>
          <a:xfrm>
            <a:off x="6499414" y="2476502"/>
            <a:ext cx="2796986" cy="1200329"/>
          </a:xfrm>
          <a:prstGeom prst="rect">
            <a:avLst/>
          </a:prstGeom>
        </p:spPr>
        <p:txBody>
          <a:bodyPr wrap="square">
            <a:spAutoFit/>
          </a:bodyPr>
          <a:lstStyle/>
          <a:p>
            <a:pPr algn="l" rtl="0"/>
            <a:r>
              <a:rPr lang="en-GB" sz="2400" b="1" kern="1200" dirty="0" smtClean="0">
                <a:solidFill>
                  <a:srgbClr val="FFFFFF"/>
                </a:solidFill>
                <a:latin typeface="Comic Sans MS" pitchFamily="66" charset="0"/>
                <a:ea typeface="+mn-ea"/>
                <a:cs typeface="Lucida Sans Unicode" pitchFamily="34" charset="0"/>
              </a:rPr>
              <a:t>Seamless brand experience across channels</a:t>
            </a:r>
            <a:endParaRPr lang="en-GB" sz="2400" b="1" kern="1200" dirty="0">
              <a:solidFill>
                <a:srgbClr val="FFFFFF"/>
              </a:solidFill>
              <a:latin typeface="Comic Sans MS" pitchFamily="66" charset="0"/>
              <a:ea typeface="+mn-ea"/>
              <a:cs typeface="Lucida Sans Unicode" pitchFamily="34" charset="0"/>
            </a:endParaRPr>
          </a:p>
        </p:txBody>
      </p:sp>
      <p:sp>
        <p:nvSpPr>
          <p:cNvPr id="43" name="Rectangle 42"/>
          <p:cNvSpPr/>
          <p:nvPr/>
        </p:nvSpPr>
        <p:spPr>
          <a:xfrm>
            <a:off x="5334000" y="4217401"/>
            <a:ext cx="2052920" cy="830997"/>
          </a:xfrm>
          <a:prstGeom prst="rect">
            <a:avLst/>
          </a:prstGeom>
        </p:spPr>
        <p:txBody>
          <a:bodyPr wrap="square">
            <a:spAutoFit/>
          </a:bodyPr>
          <a:lstStyle/>
          <a:p>
            <a:pPr algn="l" rtl="0"/>
            <a:r>
              <a:rPr lang="en-GB" sz="2400" b="1" kern="1200" dirty="0" smtClean="0">
                <a:solidFill>
                  <a:srgbClr val="FFFFFF"/>
                </a:solidFill>
                <a:latin typeface="Comic Sans MS" pitchFamily="66" charset="0"/>
                <a:ea typeface="+mn-ea"/>
                <a:cs typeface="Lucida Sans Unicode" pitchFamily="34" charset="0"/>
              </a:rPr>
              <a:t>Track and respond</a:t>
            </a:r>
            <a:endParaRPr lang="en-GB" sz="2400" b="1" kern="1200" dirty="0">
              <a:solidFill>
                <a:srgbClr val="FFFFFF"/>
              </a:solidFill>
              <a:latin typeface="Comic Sans MS" pitchFamily="66" charset="0"/>
              <a:ea typeface="+mn-ea"/>
              <a:cs typeface="Lucida Sans Unicode"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D9B708-7E8F-4BB1-A35D-6BA739606D7A}" type="slidenum">
              <a:rPr lang="en-US" smtClean="0"/>
              <a:pPr/>
              <a:t>23</a:t>
            </a:fld>
            <a:endParaRPr lang="en-US"/>
          </a:p>
        </p:txBody>
      </p:sp>
      <p:pic>
        <p:nvPicPr>
          <p:cNvPr id="11" name="Picture 2"/>
          <p:cNvPicPr>
            <a:picLocks noChangeAspect="1" noChangeArrowheads="1"/>
          </p:cNvPicPr>
          <p:nvPr/>
        </p:nvPicPr>
        <p:blipFill>
          <a:blip r:embed="rId4" cstate="print"/>
          <a:srcRect/>
          <a:stretch>
            <a:fillRect/>
          </a:stretch>
        </p:blipFill>
        <p:spPr bwMode="auto">
          <a:xfrm>
            <a:off x="5141376" y="3229494"/>
            <a:ext cx="2245545" cy="2413193"/>
          </a:xfrm>
          <a:prstGeom prst="rect">
            <a:avLst/>
          </a:prstGeom>
          <a:noFill/>
          <a:ln w="9525">
            <a:noFill/>
            <a:miter lim="800000"/>
            <a:headEnd/>
            <a:tailEnd/>
          </a:ln>
          <a:effectLst/>
        </p:spPr>
      </p:pic>
      <p:pic>
        <p:nvPicPr>
          <p:cNvPr id="12" name="Picture 2"/>
          <p:cNvPicPr>
            <a:picLocks noChangeAspect="1" noChangeArrowheads="1"/>
          </p:cNvPicPr>
          <p:nvPr/>
        </p:nvPicPr>
        <p:blipFill>
          <a:blip r:embed="rId5" cstate="print"/>
          <a:srcRect/>
          <a:stretch>
            <a:fillRect/>
          </a:stretch>
        </p:blipFill>
        <p:spPr bwMode="auto">
          <a:xfrm>
            <a:off x="1050336" y="91845"/>
            <a:ext cx="4095882" cy="4401672"/>
          </a:xfrm>
          <a:prstGeom prst="rect">
            <a:avLst/>
          </a:prstGeom>
          <a:noFill/>
          <a:ln w="9525">
            <a:noFill/>
            <a:miter lim="800000"/>
            <a:headEnd/>
            <a:tailEnd/>
          </a:ln>
          <a:effectLst/>
        </p:spPr>
      </p:pic>
      <p:pic>
        <p:nvPicPr>
          <p:cNvPr id="13" name="Picture 2"/>
          <p:cNvPicPr>
            <a:picLocks noChangeAspect="1" noChangeArrowheads="1"/>
          </p:cNvPicPr>
          <p:nvPr/>
        </p:nvPicPr>
        <p:blipFill>
          <a:blip r:embed="rId4" cstate="print"/>
          <a:srcRect/>
          <a:stretch>
            <a:fillRect/>
          </a:stretch>
        </p:blipFill>
        <p:spPr bwMode="auto">
          <a:xfrm>
            <a:off x="5186201" y="3292252"/>
            <a:ext cx="2200723" cy="2365025"/>
          </a:xfrm>
          <a:prstGeom prst="rect">
            <a:avLst/>
          </a:prstGeom>
          <a:noFill/>
          <a:ln w="9525">
            <a:noFill/>
            <a:miter lim="800000"/>
            <a:headEnd/>
            <a:tailEnd/>
          </a:ln>
          <a:effectLst/>
        </p:spPr>
      </p:pic>
      <p:pic>
        <p:nvPicPr>
          <p:cNvPr id="14" name="Picture 2"/>
          <p:cNvPicPr>
            <a:picLocks noChangeAspect="1" noChangeArrowheads="1"/>
          </p:cNvPicPr>
          <p:nvPr/>
        </p:nvPicPr>
        <p:blipFill>
          <a:blip r:embed="rId5" cstate="print"/>
          <a:srcRect/>
          <a:stretch>
            <a:fillRect/>
          </a:stretch>
        </p:blipFill>
        <p:spPr bwMode="auto">
          <a:xfrm>
            <a:off x="1160194" y="218605"/>
            <a:ext cx="3869482" cy="4158370"/>
          </a:xfrm>
          <a:prstGeom prst="rect">
            <a:avLst/>
          </a:prstGeom>
          <a:noFill/>
          <a:ln w="9525">
            <a:noFill/>
            <a:miter lim="800000"/>
            <a:headEnd/>
            <a:tailEnd/>
          </a:ln>
          <a:effectLst/>
        </p:spPr>
      </p:pic>
      <p:sp>
        <p:nvSpPr>
          <p:cNvPr id="15" name="Rectangle 14"/>
          <p:cNvSpPr/>
          <p:nvPr/>
        </p:nvSpPr>
        <p:spPr>
          <a:xfrm>
            <a:off x="1828800" y="1422618"/>
            <a:ext cx="2992128" cy="1815882"/>
          </a:xfrm>
          <a:prstGeom prst="rect">
            <a:avLst/>
          </a:prstGeom>
        </p:spPr>
        <p:txBody>
          <a:bodyPr wrap="square">
            <a:spAutoFit/>
          </a:bodyPr>
          <a:lstStyle/>
          <a:p>
            <a:pPr algn="l" defTabSz="738188" rtl="0">
              <a:spcAft>
                <a:spcPct val="0"/>
              </a:spcAft>
            </a:pPr>
            <a:r>
              <a:rPr lang="de-DE" sz="2800" b="1" kern="1200" dirty="0" smtClean="0">
                <a:solidFill>
                  <a:srgbClr val="FFFFFF"/>
                </a:solidFill>
                <a:latin typeface="Comic Sans MS" pitchFamily="66" charset="0"/>
                <a:ea typeface="+mn-ea"/>
                <a:cs typeface="+mn-cs"/>
                <a:sym typeface="Wingdings 2" pitchFamily="18" charset="2"/>
              </a:rPr>
              <a:t>Define success through customer intelligence</a:t>
            </a:r>
            <a:endParaRPr lang="de-DE" sz="2800" b="1" kern="1200" dirty="0">
              <a:solidFill>
                <a:srgbClr val="FFFFFF"/>
              </a:solidFill>
              <a:latin typeface="Comic Sans MS" pitchFamily="66" charset="0"/>
              <a:ea typeface="+mn-ea"/>
              <a:cs typeface="+mn-cs"/>
              <a:sym typeface="Wingdings 2" pitchFamily="18" charset="2"/>
            </a:endParaRPr>
          </a:p>
        </p:txBody>
      </p:sp>
      <p:pic>
        <p:nvPicPr>
          <p:cNvPr id="16" name="Picture 2"/>
          <p:cNvPicPr>
            <a:picLocks noChangeAspect="1" noChangeArrowheads="1"/>
          </p:cNvPicPr>
          <p:nvPr/>
        </p:nvPicPr>
        <p:blipFill>
          <a:blip r:embed="rId6" cstate="print"/>
          <a:srcRect/>
          <a:stretch>
            <a:fillRect/>
          </a:stretch>
        </p:blipFill>
        <p:spPr bwMode="auto">
          <a:xfrm rot="463168">
            <a:off x="4619369" y="2256219"/>
            <a:ext cx="1671413" cy="948530"/>
          </a:xfrm>
          <a:prstGeom prst="rect">
            <a:avLst/>
          </a:prstGeom>
          <a:noFill/>
          <a:ln w="9525">
            <a:noFill/>
            <a:miter lim="800000"/>
            <a:headEnd/>
            <a:tailEnd/>
          </a:ln>
          <a:effectLst/>
        </p:spPr>
      </p:pic>
      <p:pic>
        <p:nvPicPr>
          <p:cNvPr id="17" name="Picture 2"/>
          <p:cNvPicPr>
            <a:picLocks noChangeAspect="1" noChangeArrowheads="1"/>
          </p:cNvPicPr>
          <p:nvPr/>
        </p:nvPicPr>
        <p:blipFill>
          <a:blip r:embed="rId5" cstate="print"/>
          <a:srcRect/>
          <a:stretch>
            <a:fillRect/>
          </a:stretch>
        </p:blipFill>
        <p:spPr bwMode="auto">
          <a:xfrm>
            <a:off x="5761078" y="-76199"/>
            <a:ext cx="3001922" cy="2339747"/>
          </a:xfrm>
          <a:prstGeom prst="rect">
            <a:avLst/>
          </a:prstGeom>
          <a:noFill/>
          <a:ln w="9525">
            <a:noFill/>
            <a:miter lim="800000"/>
            <a:headEnd/>
            <a:tailEnd/>
          </a:ln>
          <a:effectLst/>
        </p:spPr>
      </p:pic>
      <p:pic>
        <p:nvPicPr>
          <p:cNvPr id="18" name="Picture 2"/>
          <p:cNvPicPr>
            <a:picLocks noChangeAspect="1" noChangeArrowheads="1"/>
          </p:cNvPicPr>
          <p:nvPr/>
        </p:nvPicPr>
        <p:blipFill>
          <a:blip r:embed="rId5" cstate="print"/>
          <a:srcRect/>
          <a:stretch>
            <a:fillRect/>
          </a:stretch>
        </p:blipFill>
        <p:spPr bwMode="auto">
          <a:xfrm>
            <a:off x="5922442" y="1662952"/>
            <a:ext cx="2428266" cy="2337547"/>
          </a:xfrm>
          <a:prstGeom prst="rect">
            <a:avLst/>
          </a:prstGeom>
          <a:noFill/>
          <a:ln w="9525">
            <a:noFill/>
            <a:miter lim="800000"/>
            <a:headEnd/>
            <a:tailEnd/>
          </a:ln>
          <a:effectLst/>
        </p:spPr>
      </p:pic>
      <p:pic>
        <p:nvPicPr>
          <p:cNvPr id="19" name="Picture 2"/>
          <p:cNvPicPr>
            <a:picLocks noChangeAspect="1" noChangeArrowheads="1"/>
          </p:cNvPicPr>
          <p:nvPr/>
        </p:nvPicPr>
        <p:blipFill>
          <a:blip r:embed="rId5" cstate="print"/>
          <a:srcRect/>
          <a:stretch>
            <a:fillRect/>
          </a:stretch>
        </p:blipFill>
        <p:spPr bwMode="auto">
          <a:xfrm>
            <a:off x="5181600" y="3238500"/>
            <a:ext cx="2311640" cy="2484223"/>
          </a:xfrm>
          <a:prstGeom prst="rect">
            <a:avLst/>
          </a:prstGeom>
          <a:noFill/>
          <a:ln w="9525">
            <a:noFill/>
            <a:miter lim="800000"/>
            <a:headEnd/>
            <a:tailEnd/>
          </a:ln>
          <a:effectLst/>
        </p:spPr>
      </p:pic>
      <p:pic>
        <p:nvPicPr>
          <p:cNvPr id="20" name="Picture 2"/>
          <p:cNvPicPr>
            <a:picLocks noChangeAspect="1" noChangeArrowheads="1"/>
          </p:cNvPicPr>
          <p:nvPr/>
        </p:nvPicPr>
        <p:blipFill>
          <a:blip r:embed="rId6" cstate="print"/>
          <a:srcRect/>
          <a:stretch>
            <a:fillRect/>
          </a:stretch>
        </p:blipFill>
        <p:spPr bwMode="auto">
          <a:xfrm rot="2086684">
            <a:off x="4126307" y="3233371"/>
            <a:ext cx="1671413" cy="948530"/>
          </a:xfrm>
          <a:prstGeom prst="rect">
            <a:avLst/>
          </a:prstGeom>
          <a:noFill/>
          <a:ln w="9525">
            <a:noFill/>
            <a:miter lim="800000"/>
            <a:headEnd/>
            <a:tailEnd/>
          </a:ln>
          <a:effectLst/>
        </p:spPr>
      </p:pic>
      <p:pic>
        <p:nvPicPr>
          <p:cNvPr id="22" name="Picture 2"/>
          <p:cNvPicPr>
            <a:picLocks noChangeAspect="1" noChangeArrowheads="1"/>
          </p:cNvPicPr>
          <p:nvPr/>
        </p:nvPicPr>
        <p:blipFill>
          <a:blip r:embed="rId6" cstate="print"/>
          <a:srcRect/>
          <a:stretch>
            <a:fillRect/>
          </a:stretch>
        </p:blipFill>
        <p:spPr bwMode="auto">
          <a:xfrm>
            <a:off x="4502829" y="1117700"/>
            <a:ext cx="1671413" cy="948530"/>
          </a:xfrm>
          <a:prstGeom prst="rect">
            <a:avLst/>
          </a:prstGeom>
          <a:noFill/>
          <a:ln w="9525">
            <a:noFill/>
            <a:miter lim="800000"/>
            <a:headEnd/>
            <a:tailEnd/>
          </a:ln>
          <a:effectLst/>
        </p:spPr>
      </p:pic>
      <p:sp>
        <p:nvSpPr>
          <p:cNvPr id="23" name="Rectangle 22"/>
          <p:cNvSpPr/>
          <p:nvPr/>
        </p:nvSpPr>
        <p:spPr>
          <a:xfrm>
            <a:off x="6329080" y="495302"/>
            <a:ext cx="2052920" cy="1200329"/>
          </a:xfrm>
          <a:prstGeom prst="rect">
            <a:avLst/>
          </a:prstGeom>
        </p:spPr>
        <p:txBody>
          <a:bodyPr wrap="square">
            <a:spAutoFit/>
          </a:bodyPr>
          <a:lstStyle/>
          <a:p>
            <a:pPr algn="l" rtl="0"/>
            <a:r>
              <a:rPr lang="en-GB" sz="2400" b="1" kern="1200" dirty="0" smtClean="0">
                <a:solidFill>
                  <a:srgbClr val="FFFFFF"/>
                </a:solidFill>
                <a:latin typeface="Comic Sans MS" pitchFamily="66" charset="0"/>
                <a:ea typeface="+mn-ea"/>
                <a:cs typeface="Lucida Sans Unicode" pitchFamily="34" charset="0"/>
              </a:rPr>
              <a:t>Understand implications of behaviour</a:t>
            </a:r>
            <a:endParaRPr lang="en-GB" sz="2400" b="1" kern="1200" dirty="0">
              <a:solidFill>
                <a:srgbClr val="FFFFFF"/>
              </a:solidFill>
              <a:latin typeface="Comic Sans MS" pitchFamily="66" charset="0"/>
              <a:ea typeface="+mn-ea"/>
              <a:cs typeface="Lucida Sans Unicode" pitchFamily="34" charset="0"/>
            </a:endParaRPr>
          </a:p>
        </p:txBody>
      </p:sp>
      <p:sp>
        <p:nvSpPr>
          <p:cNvPr id="24" name="Rectangle 23"/>
          <p:cNvSpPr/>
          <p:nvPr/>
        </p:nvSpPr>
        <p:spPr>
          <a:xfrm>
            <a:off x="6553200" y="2049840"/>
            <a:ext cx="2209800" cy="1569660"/>
          </a:xfrm>
          <a:prstGeom prst="rect">
            <a:avLst/>
          </a:prstGeom>
        </p:spPr>
        <p:txBody>
          <a:bodyPr wrap="square">
            <a:spAutoFit/>
          </a:bodyPr>
          <a:lstStyle/>
          <a:p>
            <a:pPr algn="l" rtl="0"/>
            <a:r>
              <a:rPr lang="en-GB" sz="2400" b="1" kern="1200" dirty="0" smtClean="0">
                <a:solidFill>
                  <a:srgbClr val="FFFFFF"/>
                </a:solidFill>
                <a:latin typeface="Comic Sans MS" pitchFamily="66" charset="0"/>
                <a:ea typeface="+mn-ea"/>
                <a:cs typeface="Lucida Sans Unicode" pitchFamily="34" charset="0"/>
              </a:rPr>
              <a:t>Track individual customer value</a:t>
            </a:r>
            <a:endParaRPr lang="en-GB" sz="2400" b="1" kern="1200" dirty="0">
              <a:solidFill>
                <a:srgbClr val="FFFFFF"/>
              </a:solidFill>
              <a:latin typeface="Comic Sans MS" pitchFamily="66" charset="0"/>
              <a:ea typeface="+mn-ea"/>
              <a:cs typeface="Lucida Sans Unicode" pitchFamily="34" charset="0"/>
            </a:endParaRPr>
          </a:p>
        </p:txBody>
      </p:sp>
      <p:sp>
        <p:nvSpPr>
          <p:cNvPr id="25" name="Rectangle 24"/>
          <p:cNvSpPr/>
          <p:nvPr/>
        </p:nvSpPr>
        <p:spPr>
          <a:xfrm>
            <a:off x="5562600" y="3848102"/>
            <a:ext cx="2052920" cy="1200329"/>
          </a:xfrm>
          <a:prstGeom prst="rect">
            <a:avLst/>
          </a:prstGeom>
        </p:spPr>
        <p:txBody>
          <a:bodyPr wrap="square">
            <a:spAutoFit/>
          </a:bodyPr>
          <a:lstStyle/>
          <a:p>
            <a:pPr algn="l" rtl="0"/>
            <a:r>
              <a:rPr lang="en-GB" sz="2400" b="1" kern="1200" dirty="0" smtClean="0">
                <a:solidFill>
                  <a:srgbClr val="FFFFFF"/>
                </a:solidFill>
                <a:latin typeface="Comic Sans MS" pitchFamily="66" charset="0"/>
                <a:ea typeface="+mn-ea"/>
                <a:cs typeface="Lucida Sans Unicode" pitchFamily="34" charset="0"/>
              </a:rPr>
              <a:t>Turn intelligence into action</a:t>
            </a:r>
            <a:endParaRPr lang="en-GB" sz="2400" b="1" kern="1200" dirty="0">
              <a:solidFill>
                <a:srgbClr val="FFFFFF"/>
              </a:solidFill>
              <a:latin typeface="Comic Sans MS" pitchFamily="66" charset="0"/>
              <a:ea typeface="+mn-ea"/>
              <a:cs typeface="Lucida Sans Unicode"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it take to make this happen?</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solidFill>
                  <a:srgbClr val="2A0C4B"/>
                </a:solidFill>
              </a:rPr>
              <a:pPr/>
              <a:t>24</a:t>
            </a:fld>
            <a:endParaRPr lang="en-US">
              <a:solidFill>
                <a:srgbClr val="2A0C4B"/>
              </a:solidFill>
            </a:endParaRPr>
          </a:p>
        </p:txBody>
      </p:sp>
      <p:pic>
        <p:nvPicPr>
          <p:cNvPr id="399362" name="Picture 2" descr="http://www.donblake.com/theacademy/wikinomics.jpg"/>
          <p:cNvPicPr>
            <a:picLocks noChangeAspect="1" noChangeArrowheads="1"/>
          </p:cNvPicPr>
          <p:nvPr/>
        </p:nvPicPr>
        <p:blipFill>
          <a:blip r:embed="rId3" cstate="print"/>
          <a:srcRect/>
          <a:stretch>
            <a:fillRect/>
          </a:stretch>
        </p:blipFill>
        <p:spPr bwMode="auto">
          <a:xfrm>
            <a:off x="1600200" y="952500"/>
            <a:ext cx="5562600" cy="4635500"/>
          </a:xfrm>
          <a:prstGeom prst="rect">
            <a:avLst/>
          </a:prstGeom>
          <a:noFill/>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it take, to make this happen?</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solidFill>
                  <a:srgbClr val="2A0C4B"/>
                </a:solidFill>
              </a:rPr>
              <a:pPr/>
              <a:t>25</a:t>
            </a:fld>
            <a:endParaRPr lang="en-US">
              <a:solidFill>
                <a:srgbClr val="2A0C4B"/>
              </a:solidFill>
            </a:endParaRPr>
          </a:p>
        </p:txBody>
      </p:sp>
      <p:pic>
        <p:nvPicPr>
          <p:cNvPr id="5" name="Picture 1" descr="C:\Documents and Settings\kevin.rooney\Desktop\FINAL Art Creds\shutterstock_19189885.jpg"/>
          <p:cNvPicPr>
            <a:picLocks noChangeAspect="1" noChangeArrowheads="1"/>
          </p:cNvPicPr>
          <p:nvPr/>
        </p:nvPicPr>
        <p:blipFill>
          <a:blip r:embed="rId3" cstate="print"/>
          <a:srcRect/>
          <a:stretch>
            <a:fillRect/>
          </a:stretch>
        </p:blipFill>
        <p:spPr bwMode="auto">
          <a:xfrm>
            <a:off x="2667000" y="1079501"/>
            <a:ext cx="3733800" cy="4148667"/>
          </a:xfrm>
          <a:prstGeom prst="rect">
            <a:avLst/>
          </a:prstGeom>
          <a:noFill/>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ll_culture_jakarta01.jpg"/>
          <p:cNvPicPr>
            <a:picLocks noChangeAspect="1"/>
          </p:cNvPicPr>
          <p:nvPr/>
        </p:nvPicPr>
        <p:blipFill>
          <a:blip r:embed="rId3" cstate="print"/>
          <a:stretch>
            <a:fillRect/>
          </a:stretch>
        </p:blipFill>
        <p:spPr>
          <a:xfrm>
            <a:off x="0" y="0"/>
            <a:ext cx="9144000" cy="5715000"/>
          </a:xfrm>
          <a:prstGeom prst="rect">
            <a:avLst/>
          </a:prstGeom>
        </p:spPr>
      </p:pic>
      <p:sp>
        <p:nvSpPr>
          <p:cNvPr id="2" name="Title 1"/>
          <p:cNvSpPr>
            <a:spLocks noGrp="1"/>
          </p:cNvSpPr>
          <p:nvPr>
            <p:ph type="title"/>
          </p:nvPr>
        </p:nvSpPr>
        <p:spPr/>
        <p:txBody>
          <a:bodyPr>
            <a:normAutofit/>
          </a:bodyPr>
          <a:lstStyle/>
          <a:p>
            <a:r>
              <a:rPr lang="en-US" dirty="0" smtClean="0">
                <a:effectLst>
                  <a:outerShdw blurRad="50800" dist="38100" dir="2700000" algn="tl" rotWithShape="0">
                    <a:prstClr val="black">
                      <a:alpha val="40000"/>
                    </a:prstClr>
                  </a:outerShdw>
                </a:effectLst>
              </a:rPr>
              <a:t>20</a:t>
            </a:r>
            <a:r>
              <a:rPr lang="en-US" baseline="30000" dirty="0" smtClean="0">
                <a:effectLst>
                  <a:outerShdw blurRad="50800" dist="38100" dir="2700000" algn="tl" rotWithShape="0">
                    <a:prstClr val="black">
                      <a:alpha val="40000"/>
                    </a:prstClr>
                  </a:outerShdw>
                </a:effectLst>
              </a:rPr>
              <a:t>th</a:t>
            </a:r>
            <a:r>
              <a:rPr lang="en-US" dirty="0" smtClean="0">
                <a:effectLst>
                  <a:outerShdw blurRad="50800" dist="38100" dir="2700000" algn="tl" rotWithShape="0">
                    <a:prstClr val="black">
                      <a:alpha val="40000"/>
                    </a:prstClr>
                  </a:outerShdw>
                </a:effectLst>
              </a:rPr>
              <a:t> Century Agencies</a:t>
            </a:r>
            <a:endParaRPr lang="en-US" dirty="0">
              <a:effectLst>
                <a:outerShdw blurRad="50800" dist="38100" dir="2700000" algn="tl" rotWithShape="0">
                  <a:prstClr val="black">
                    <a:alpha val="40000"/>
                  </a:prstClr>
                </a:outerShdw>
              </a:effectLst>
            </a:endParaRPr>
          </a:p>
        </p:txBody>
      </p:sp>
      <p:grpSp>
        <p:nvGrpSpPr>
          <p:cNvPr id="3" name="Group 13"/>
          <p:cNvGrpSpPr>
            <a:grpSpLocks noChangeAspect="1"/>
          </p:cNvGrpSpPr>
          <p:nvPr/>
        </p:nvGrpSpPr>
        <p:grpSpPr>
          <a:xfrm rot="16200000">
            <a:off x="327010" y="4988063"/>
            <a:ext cx="609600" cy="82274"/>
            <a:chOff x="1323975" y="3060700"/>
            <a:chExt cx="6492876" cy="730250"/>
          </a:xfrm>
        </p:grpSpPr>
        <p:sp>
          <p:nvSpPr>
            <p:cNvPr id="9" name="Freeform 5"/>
            <p:cNvSpPr>
              <a:spLocks/>
            </p:cNvSpPr>
            <p:nvPr/>
          </p:nvSpPr>
          <p:spPr bwMode="auto">
            <a:xfrm>
              <a:off x="1323975" y="3063875"/>
              <a:ext cx="811213" cy="719138"/>
            </a:xfrm>
            <a:custGeom>
              <a:avLst/>
              <a:gdLst/>
              <a:ahLst/>
              <a:cxnLst>
                <a:cxn ang="0">
                  <a:pos x="216" y="189"/>
                </a:cxn>
                <a:cxn ang="0">
                  <a:pos x="178" y="189"/>
                </a:cxn>
                <a:cxn ang="0">
                  <a:pos x="178" y="67"/>
                </a:cxn>
                <a:cxn ang="0">
                  <a:pos x="113" y="146"/>
                </a:cxn>
                <a:cxn ang="0">
                  <a:pos x="103" y="146"/>
                </a:cxn>
                <a:cxn ang="0">
                  <a:pos x="38" y="67"/>
                </a:cxn>
                <a:cxn ang="0">
                  <a:pos x="38" y="189"/>
                </a:cxn>
                <a:cxn ang="0">
                  <a:pos x="0" y="189"/>
                </a:cxn>
                <a:cxn ang="0">
                  <a:pos x="0" y="21"/>
                </a:cxn>
                <a:cxn ang="0">
                  <a:pos x="20" y="0"/>
                </a:cxn>
                <a:cxn ang="0">
                  <a:pos x="20" y="0"/>
                </a:cxn>
                <a:cxn ang="0">
                  <a:pos x="38" y="10"/>
                </a:cxn>
                <a:cxn ang="0">
                  <a:pos x="108" y="95"/>
                </a:cxn>
                <a:cxn ang="0">
                  <a:pos x="182" y="7"/>
                </a:cxn>
                <a:cxn ang="0">
                  <a:pos x="196" y="0"/>
                </a:cxn>
                <a:cxn ang="0">
                  <a:pos x="196" y="0"/>
                </a:cxn>
                <a:cxn ang="0">
                  <a:pos x="216" y="20"/>
                </a:cxn>
                <a:cxn ang="0">
                  <a:pos x="216" y="189"/>
                </a:cxn>
              </a:cxnLst>
              <a:rect l="0" t="0" r="r" b="b"/>
              <a:pathLst>
                <a:path w="216" h="189">
                  <a:moveTo>
                    <a:pt x="216" y="189"/>
                  </a:moveTo>
                  <a:cubicBezTo>
                    <a:pt x="178" y="189"/>
                    <a:pt x="178" y="189"/>
                    <a:pt x="178" y="189"/>
                  </a:cubicBezTo>
                  <a:cubicBezTo>
                    <a:pt x="178" y="67"/>
                    <a:pt x="178" y="67"/>
                    <a:pt x="178" y="67"/>
                  </a:cubicBezTo>
                  <a:cubicBezTo>
                    <a:pt x="113" y="146"/>
                    <a:pt x="113" y="146"/>
                    <a:pt x="113" y="146"/>
                  </a:cubicBezTo>
                  <a:cubicBezTo>
                    <a:pt x="110" y="149"/>
                    <a:pt x="106" y="149"/>
                    <a:pt x="103" y="146"/>
                  </a:cubicBezTo>
                  <a:cubicBezTo>
                    <a:pt x="38" y="67"/>
                    <a:pt x="38" y="67"/>
                    <a:pt x="38" y="67"/>
                  </a:cubicBezTo>
                  <a:cubicBezTo>
                    <a:pt x="38" y="189"/>
                    <a:pt x="38" y="189"/>
                    <a:pt x="38" y="189"/>
                  </a:cubicBezTo>
                  <a:cubicBezTo>
                    <a:pt x="0" y="189"/>
                    <a:pt x="0" y="189"/>
                    <a:pt x="0" y="189"/>
                  </a:cubicBezTo>
                  <a:cubicBezTo>
                    <a:pt x="0" y="21"/>
                    <a:pt x="0" y="21"/>
                    <a:pt x="0" y="21"/>
                  </a:cubicBezTo>
                  <a:cubicBezTo>
                    <a:pt x="0" y="10"/>
                    <a:pt x="9" y="0"/>
                    <a:pt x="20" y="0"/>
                  </a:cubicBezTo>
                  <a:cubicBezTo>
                    <a:pt x="20" y="0"/>
                    <a:pt x="20" y="0"/>
                    <a:pt x="20" y="0"/>
                  </a:cubicBezTo>
                  <a:cubicBezTo>
                    <a:pt x="28" y="0"/>
                    <a:pt x="32" y="4"/>
                    <a:pt x="38" y="10"/>
                  </a:cubicBezTo>
                  <a:cubicBezTo>
                    <a:pt x="108" y="95"/>
                    <a:pt x="108" y="95"/>
                    <a:pt x="108" y="95"/>
                  </a:cubicBezTo>
                  <a:cubicBezTo>
                    <a:pt x="182" y="7"/>
                    <a:pt x="182" y="7"/>
                    <a:pt x="182" y="7"/>
                  </a:cubicBezTo>
                  <a:cubicBezTo>
                    <a:pt x="185" y="3"/>
                    <a:pt x="190" y="0"/>
                    <a:pt x="196" y="0"/>
                  </a:cubicBezTo>
                  <a:cubicBezTo>
                    <a:pt x="196" y="0"/>
                    <a:pt x="196" y="0"/>
                    <a:pt x="196" y="0"/>
                  </a:cubicBezTo>
                  <a:cubicBezTo>
                    <a:pt x="207" y="0"/>
                    <a:pt x="216" y="9"/>
                    <a:pt x="216" y="20"/>
                  </a:cubicBezTo>
                  <a:lnTo>
                    <a:pt x="216"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0" name="Freeform 6"/>
            <p:cNvSpPr>
              <a:spLocks noEditPoints="1"/>
            </p:cNvSpPr>
            <p:nvPr/>
          </p:nvSpPr>
          <p:spPr bwMode="auto">
            <a:xfrm>
              <a:off x="5675313" y="3063875"/>
              <a:ext cx="811213" cy="719138"/>
            </a:xfrm>
            <a:custGeom>
              <a:avLst/>
              <a:gdLst/>
              <a:ahLst/>
              <a:cxnLst>
                <a:cxn ang="0">
                  <a:pos x="0" y="189"/>
                </a:cxn>
                <a:cxn ang="0">
                  <a:pos x="42" y="189"/>
                </a:cxn>
                <a:cxn ang="0">
                  <a:pos x="66" y="138"/>
                </a:cxn>
                <a:cxn ang="0">
                  <a:pos x="148" y="138"/>
                </a:cxn>
                <a:cxn ang="0">
                  <a:pos x="174" y="189"/>
                </a:cxn>
                <a:cxn ang="0">
                  <a:pos x="216" y="189"/>
                </a:cxn>
                <a:cxn ang="0">
                  <a:pos x="124" y="9"/>
                </a:cxn>
                <a:cxn ang="0">
                  <a:pos x="106" y="0"/>
                </a:cxn>
                <a:cxn ang="0">
                  <a:pos x="106" y="0"/>
                </a:cxn>
                <a:cxn ang="0">
                  <a:pos x="89" y="9"/>
                </a:cxn>
                <a:cxn ang="0">
                  <a:pos x="0" y="189"/>
                </a:cxn>
                <a:cxn ang="0">
                  <a:pos x="106" y="55"/>
                </a:cxn>
                <a:cxn ang="0">
                  <a:pos x="133" y="108"/>
                </a:cxn>
                <a:cxn ang="0">
                  <a:pos x="81" y="108"/>
                </a:cxn>
                <a:cxn ang="0">
                  <a:pos x="106" y="55"/>
                </a:cxn>
              </a:cxnLst>
              <a:rect l="0" t="0" r="r" b="b"/>
              <a:pathLst>
                <a:path w="216" h="189">
                  <a:moveTo>
                    <a:pt x="0" y="189"/>
                  </a:moveTo>
                  <a:cubicBezTo>
                    <a:pt x="42" y="189"/>
                    <a:pt x="42" y="189"/>
                    <a:pt x="42" y="189"/>
                  </a:cubicBezTo>
                  <a:cubicBezTo>
                    <a:pt x="66" y="138"/>
                    <a:pt x="66" y="138"/>
                    <a:pt x="66" y="138"/>
                  </a:cubicBezTo>
                  <a:cubicBezTo>
                    <a:pt x="148" y="138"/>
                    <a:pt x="148" y="138"/>
                    <a:pt x="148" y="138"/>
                  </a:cubicBezTo>
                  <a:cubicBezTo>
                    <a:pt x="174" y="189"/>
                    <a:pt x="174" y="189"/>
                    <a:pt x="174" y="189"/>
                  </a:cubicBezTo>
                  <a:cubicBezTo>
                    <a:pt x="216" y="189"/>
                    <a:pt x="216" y="189"/>
                    <a:pt x="216" y="189"/>
                  </a:cubicBezTo>
                  <a:cubicBezTo>
                    <a:pt x="124" y="9"/>
                    <a:pt x="124" y="9"/>
                    <a:pt x="124" y="9"/>
                  </a:cubicBezTo>
                  <a:cubicBezTo>
                    <a:pt x="120" y="3"/>
                    <a:pt x="114" y="0"/>
                    <a:pt x="106" y="0"/>
                  </a:cubicBezTo>
                  <a:cubicBezTo>
                    <a:pt x="106" y="0"/>
                    <a:pt x="106" y="0"/>
                    <a:pt x="106" y="0"/>
                  </a:cubicBezTo>
                  <a:cubicBezTo>
                    <a:pt x="99" y="0"/>
                    <a:pt x="93" y="3"/>
                    <a:pt x="89" y="9"/>
                  </a:cubicBezTo>
                  <a:lnTo>
                    <a:pt x="0" y="189"/>
                  </a:lnTo>
                  <a:close/>
                  <a:moveTo>
                    <a:pt x="106" y="55"/>
                  </a:moveTo>
                  <a:cubicBezTo>
                    <a:pt x="133" y="108"/>
                    <a:pt x="133" y="108"/>
                    <a:pt x="133" y="108"/>
                  </a:cubicBezTo>
                  <a:cubicBezTo>
                    <a:pt x="81" y="108"/>
                    <a:pt x="81" y="108"/>
                    <a:pt x="81" y="108"/>
                  </a:cubicBezTo>
                  <a:lnTo>
                    <a:pt x="106" y="5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Freeform 7"/>
            <p:cNvSpPr>
              <a:spLocks/>
            </p:cNvSpPr>
            <p:nvPr/>
          </p:nvSpPr>
          <p:spPr bwMode="auto">
            <a:xfrm>
              <a:off x="2559050" y="3063875"/>
              <a:ext cx="712788" cy="719138"/>
            </a:xfrm>
            <a:custGeom>
              <a:avLst/>
              <a:gdLst/>
              <a:ahLst/>
              <a:cxnLst>
                <a:cxn ang="0">
                  <a:pos x="190" y="189"/>
                </a:cxn>
                <a:cxn ang="0">
                  <a:pos x="163" y="189"/>
                </a:cxn>
                <a:cxn ang="0">
                  <a:pos x="38" y="63"/>
                </a:cxn>
                <a:cxn ang="0">
                  <a:pos x="38" y="189"/>
                </a:cxn>
                <a:cxn ang="0">
                  <a:pos x="0" y="189"/>
                </a:cxn>
                <a:cxn ang="0">
                  <a:pos x="0" y="21"/>
                </a:cxn>
                <a:cxn ang="0">
                  <a:pos x="21" y="0"/>
                </a:cxn>
                <a:cxn ang="0">
                  <a:pos x="21" y="0"/>
                </a:cxn>
                <a:cxn ang="0">
                  <a:pos x="36" y="7"/>
                </a:cxn>
                <a:cxn ang="0">
                  <a:pos x="152" y="124"/>
                </a:cxn>
                <a:cxn ang="0">
                  <a:pos x="152" y="13"/>
                </a:cxn>
                <a:cxn ang="0">
                  <a:pos x="165" y="0"/>
                </a:cxn>
                <a:cxn ang="0">
                  <a:pos x="178" y="0"/>
                </a:cxn>
                <a:cxn ang="0">
                  <a:pos x="190" y="13"/>
                </a:cxn>
                <a:cxn ang="0">
                  <a:pos x="190" y="189"/>
                </a:cxn>
              </a:cxnLst>
              <a:rect l="0" t="0" r="r" b="b"/>
              <a:pathLst>
                <a:path w="190" h="189">
                  <a:moveTo>
                    <a:pt x="190" y="189"/>
                  </a:moveTo>
                  <a:cubicBezTo>
                    <a:pt x="163" y="189"/>
                    <a:pt x="163" y="189"/>
                    <a:pt x="163" y="189"/>
                  </a:cubicBezTo>
                  <a:cubicBezTo>
                    <a:pt x="38" y="63"/>
                    <a:pt x="38" y="63"/>
                    <a:pt x="38" y="63"/>
                  </a:cubicBezTo>
                  <a:cubicBezTo>
                    <a:pt x="38" y="189"/>
                    <a:pt x="38" y="189"/>
                    <a:pt x="38" y="189"/>
                  </a:cubicBezTo>
                  <a:cubicBezTo>
                    <a:pt x="0" y="189"/>
                    <a:pt x="0" y="189"/>
                    <a:pt x="0" y="189"/>
                  </a:cubicBezTo>
                  <a:cubicBezTo>
                    <a:pt x="0" y="21"/>
                    <a:pt x="0" y="21"/>
                    <a:pt x="0" y="21"/>
                  </a:cubicBezTo>
                  <a:cubicBezTo>
                    <a:pt x="0" y="10"/>
                    <a:pt x="9" y="0"/>
                    <a:pt x="21" y="0"/>
                  </a:cubicBezTo>
                  <a:cubicBezTo>
                    <a:pt x="21" y="0"/>
                    <a:pt x="21" y="0"/>
                    <a:pt x="21" y="0"/>
                  </a:cubicBezTo>
                  <a:cubicBezTo>
                    <a:pt x="27" y="0"/>
                    <a:pt x="32" y="3"/>
                    <a:pt x="36" y="7"/>
                  </a:cubicBezTo>
                  <a:cubicBezTo>
                    <a:pt x="152" y="124"/>
                    <a:pt x="152" y="124"/>
                    <a:pt x="152" y="124"/>
                  </a:cubicBezTo>
                  <a:cubicBezTo>
                    <a:pt x="152" y="13"/>
                    <a:pt x="152" y="13"/>
                    <a:pt x="152" y="13"/>
                  </a:cubicBezTo>
                  <a:cubicBezTo>
                    <a:pt x="152" y="6"/>
                    <a:pt x="158" y="0"/>
                    <a:pt x="165" y="0"/>
                  </a:cubicBezTo>
                  <a:cubicBezTo>
                    <a:pt x="178" y="0"/>
                    <a:pt x="178" y="0"/>
                    <a:pt x="178" y="0"/>
                  </a:cubicBezTo>
                  <a:cubicBezTo>
                    <a:pt x="185" y="0"/>
                    <a:pt x="190" y="6"/>
                    <a:pt x="190" y="13"/>
                  </a:cubicBezTo>
                  <a:lnTo>
                    <a:pt x="19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 name="Freeform 8"/>
            <p:cNvSpPr>
              <a:spLocks noEditPoints="1"/>
            </p:cNvSpPr>
            <p:nvPr/>
          </p:nvSpPr>
          <p:spPr bwMode="auto">
            <a:xfrm>
              <a:off x="3414713" y="3063875"/>
              <a:ext cx="709613" cy="719138"/>
            </a:xfrm>
            <a:custGeom>
              <a:avLst/>
              <a:gdLst/>
              <a:ahLst/>
              <a:cxnLst>
                <a:cxn ang="0">
                  <a:pos x="117" y="5"/>
                </a:cxn>
                <a:cxn ang="0">
                  <a:pos x="72" y="0"/>
                </a:cxn>
                <a:cxn ang="0">
                  <a:pos x="19" y="0"/>
                </a:cxn>
                <a:cxn ang="0">
                  <a:pos x="0" y="19"/>
                </a:cxn>
                <a:cxn ang="0">
                  <a:pos x="0" y="189"/>
                </a:cxn>
                <a:cxn ang="0">
                  <a:pos x="62" y="189"/>
                </a:cxn>
                <a:cxn ang="0">
                  <a:pos x="115" y="183"/>
                </a:cxn>
                <a:cxn ang="0">
                  <a:pos x="189" y="92"/>
                </a:cxn>
                <a:cxn ang="0">
                  <a:pos x="117" y="5"/>
                </a:cxn>
                <a:cxn ang="0">
                  <a:pos x="105" y="149"/>
                </a:cxn>
                <a:cxn ang="0">
                  <a:pos x="62" y="154"/>
                </a:cxn>
                <a:cxn ang="0">
                  <a:pos x="62" y="154"/>
                </a:cxn>
                <a:cxn ang="0">
                  <a:pos x="38" y="154"/>
                </a:cxn>
                <a:cxn ang="0">
                  <a:pos x="38" y="154"/>
                </a:cxn>
                <a:cxn ang="0">
                  <a:pos x="38" y="35"/>
                </a:cxn>
                <a:cxn ang="0">
                  <a:pos x="38" y="35"/>
                </a:cxn>
                <a:cxn ang="0">
                  <a:pos x="68" y="35"/>
                </a:cxn>
                <a:cxn ang="0">
                  <a:pos x="68" y="35"/>
                </a:cxn>
                <a:cxn ang="0">
                  <a:pos x="107" y="39"/>
                </a:cxn>
                <a:cxn ang="0">
                  <a:pos x="150" y="92"/>
                </a:cxn>
                <a:cxn ang="0">
                  <a:pos x="105" y="149"/>
                </a:cxn>
              </a:cxnLst>
              <a:rect l="0" t="0" r="r" b="b"/>
              <a:pathLst>
                <a:path w="189" h="189">
                  <a:moveTo>
                    <a:pt x="117" y="5"/>
                  </a:moveTo>
                  <a:cubicBezTo>
                    <a:pt x="104" y="2"/>
                    <a:pt x="89" y="0"/>
                    <a:pt x="72" y="0"/>
                  </a:cubicBezTo>
                  <a:cubicBezTo>
                    <a:pt x="19" y="0"/>
                    <a:pt x="19" y="0"/>
                    <a:pt x="19" y="0"/>
                  </a:cubicBezTo>
                  <a:cubicBezTo>
                    <a:pt x="9" y="0"/>
                    <a:pt x="0" y="9"/>
                    <a:pt x="0" y="19"/>
                  </a:cubicBezTo>
                  <a:cubicBezTo>
                    <a:pt x="0" y="189"/>
                    <a:pt x="0" y="189"/>
                    <a:pt x="0" y="189"/>
                  </a:cubicBezTo>
                  <a:cubicBezTo>
                    <a:pt x="62" y="189"/>
                    <a:pt x="62" y="189"/>
                    <a:pt x="62" y="189"/>
                  </a:cubicBezTo>
                  <a:cubicBezTo>
                    <a:pt x="84" y="189"/>
                    <a:pt x="100" y="187"/>
                    <a:pt x="115" y="183"/>
                  </a:cubicBezTo>
                  <a:cubicBezTo>
                    <a:pt x="163" y="169"/>
                    <a:pt x="189" y="137"/>
                    <a:pt x="189" y="92"/>
                  </a:cubicBezTo>
                  <a:cubicBezTo>
                    <a:pt x="189" y="47"/>
                    <a:pt x="164" y="16"/>
                    <a:pt x="117" y="5"/>
                  </a:cubicBezTo>
                  <a:close/>
                  <a:moveTo>
                    <a:pt x="105" y="149"/>
                  </a:moveTo>
                  <a:cubicBezTo>
                    <a:pt x="94" y="152"/>
                    <a:pt x="79" y="154"/>
                    <a:pt x="62" y="154"/>
                  </a:cubicBezTo>
                  <a:cubicBezTo>
                    <a:pt x="62" y="154"/>
                    <a:pt x="62" y="154"/>
                    <a:pt x="62" y="154"/>
                  </a:cubicBezTo>
                  <a:cubicBezTo>
                    <a:pt x="38" y="154"/>
                    <a:pt x="38" y="154"/>
                    <a:pt x="38" y="154"/>
                  </a:cubicBezTo>
                  <a:cubicBezTo>
                    <a:pt x="38" y="154"/>
                    <a:pt x="38" y="154"/>
                    <a:pt x="38" y="154"/>
                  </a:cubicBezTo>
                  <a:cubicBezTo>
                    <a:pt x="38" y="35"/>
                    <a:pt x="38" y="35"/>
                    <a:pt x="38" y="35"/>
                  </a:cubicBezTo>
                  <a:cubicBezTo>
                    <a:pt x="38" y="35"/>
                    <a:pt x="38" y="35"/>
                    <a:pt x="38" y="35"/>
                  </a:cubicBezTo>
                  <a:cubicBezTo>
                    <a:pt x="68" y="35"/>
                    <a:pt x="68" y="35"/>
                    <a:pt x="68" y="35"/>
                  </a:cubicBezTo>
                  <a:cubicBezTo>
                    <a:pt x="68" y="35"/>
                    <a:pt x="68" y="35"/>
                    <a:pt x="68" y="35"/>
                  </a:cubicBezTo>
                  <a:cubicBezTo>
                    <a:pt x="86" y="35"/>
                    <a:pt x="97" y="36"/>
                    <a:pt x="107" y="39"/>
                  </a:cubicBezTo>
                  <a:cubicBezTo>
                    <a:pt x="136" y="47"/>
                    <a:pt x="150" y="64"/>
                    <a:pt x="150" y="92"/>
                  </a:cubicBezTo>
                  <a:cubicBezTo>
                    <a:pt x="150" y="121"/>
                    <a:pt x="135" y="140"/>
                    <a:pt x="105" y="149"/>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 name="Freeform 9"/>
            <p:cNvSpPr>
              <a:spLocks noEditPoints="1"/>
            </p:cNvSpPr>
            <p:nvPr/>
          </p:nvSpPr>
          <p:spPr bwMode="auto">
            <a:xfrm>
              <a:off x="6577013" y="3063875"/>
              <a:ext cx="615950" cy="719138"/>
            </a:xfrm>
            <a:custGeom>
              <a:avLst/>
              <a:gdLst/>
              <a:ahLst/>
              <a:cxnLst>
                <a:cxn ang="0">
                  <a:pos x="113" y="114"/>
                </a:cxn>
                <a:cxn ang="0">
                  <a:pos x="158" y="59"/>
                </a:cxn>
                <a:cxn ang="0">
                  <a:pos x="82" y="0"/>
                </a:cxn>
                <a:cxn ang="0">
                  <a:pos x="19" y="0"/>
                </a:cxn>
                <a:cxn ang="0">
                  <a:pos x="0" y="19"/>
                </a:cxn>
                <a:cxn ang="0">
                  <a:pos x="0" y="189"/>
                </a:cxn>
                <a:cxn ang="0">
                  <a:pos x="38" y="189"/>
                </a:cxn>
                <a:cxn ang="0">
                  <a:pos x="38" y="119"/>
                </a:cxn>
                <a:cxn ang="0">
                  <a:pos x="72" y="119"/>
                </a:cxn>
                <a:cxn ang="0">
                  <a:pos x="119" y="189"/>
                </a:cxn>
                <a:cxn ang="0">
                  <a:pos x="164" y="189"/>
                </a:cxn>
                <a:cxn ang="0">
                  <a:pos x="113" y="114"/>
                </a:cxn>
                <a:cxn ang="0">
                  <a:pos x="38" y="84"/>
                </a:cxn>
                <a:cxn ang="0">
                  <a:pos x="38" y="35"/>
                </a:cxn>
                <a:cxn ang="0">
                  <a:pos x="85" y="35"/>
                </a:cxn>
                <a:cxn ang="0">
                  <a:pos x="118" y="60"/>
                </a:cxn>
                <a:cxn ang="0">
                  <a:pos x="77" y="84"/>
                </a:cxn>
                <a:cxn ang="0">
                  <a:pos x="38" y="84"/>
                </a:cxn>
              </a:cxnLst>
              <a:rect l="0" t="0" r="r" b="b"/>
              <a:pathLst>
                <a:path w="164" h="189">
                  <a:moveTo>
                    <a:pt x="113" y="114"/>
                  </a:moveTo>
                  <a:cubicBezTo>
                    <a:pt x="142" y="106"/>
                    <a:pt x="158" y="87"/>
                    <a:pt x="158" y="59"/>
                  </a:cubicBezTo>
                  <a:cubicBezTo>
                    <a:pt x="158" y="23"/>
                    <a:pt x="129" y="0"/>
                    <a:pt x="82" y="0"/>
                  </a:cubicBezTo>
                  <a:cubicBezTo>
                    <a:pt x="19" y="0"/>
                    <a:pt x="19" y="0"/>
                    <a:pt x="19" y="0"/>
                  </a:cubicBezTo>
                  <a:cubicBezTo>
                    <a:pt x="8" y="0"/>
                    <a:pt x="0" y="9"/>
                    <a:pt x="0" y="19"/>
                  </a:cubicBezTo>
                  <a:cubicBezTo>
                    <a:pt x="0" y="189"/>
                    <a:pt x="0" y="189"/>
                    <a:pt x="0" y="189"/>
                  </a:cubicBezTo>
                  <a:cubicBezTo>
                    <a:pt x="38" y="189"/>
                    <a:pt x="38" y="189"/>
                    <a:pt x="38" y="189"/>
                  </a:cubicBezTo>
                  <a:cubicBezTo>
                    <a:pt x="38" y="119"/>
                    <a:pt x="38" y="119"/>
                    <a:pt x="38" y="119"/>
                  </a:cubicBezTo>
                  <a:cubicBezTo>
                    <a:pt x="72" y="119"/>
                    <a:pt x="72" y="119"/>
                    <a:pt x="72" y="119"/>
                  </a:cubicBezTo>
                  <a:cubicBezTo>
                    <a:pt x="119" y="189"/>
                    <a:pt x="119" y="189"/>
                    <a:pt x="119" y="189"/>
                  </a:cubicBezTo>
                  <a:cubicBezTo>
                    <a:pt x="164" y="189"/>
                    <a:pt x="164" y="189"/>
                    <a:pt x="164" y="189"/>
                  </a:cubicBezTo>
                  <a:lnTo>
                    <a:pt x="113" y="114"/>
                  </a:lnTo>
                  <a:close/>
                  <a:moveTo>
                    <a:pt x="38" y="84"/>
                  </a:moveTo>
                  <a:cubicBezTo>
                    <a:pt x="38" y="35"/>
                    <a:pt x="38" y="35"/>
                    <a:pt x="38" y="35"/>
                  </a:cubicBezTo>
                  <a:cubicBezTo>
                    <a:pt x="85" y="35"/>
                    <a:pt x="85" y="35"/>
                    <a:pt x="85" y="35"/>
                  </a:cubicBezTo>
                  <a:cubicBezTo>
                    <a:pt x="98" y="35"/>
                    <a:pt x="118" y="39"/>
                    <a:pt x="118" y="60"/>
                  </a:cubicBezTo>
                  <a:cubicBezTo>
                    <a:pt x="118" y="70"/>
                    <a:pt x="114" y="84"/>
                    <a:pt x="77" y="84"/>
                  </a:cubicBezTo>
                  <a:lnTo>
                    <a:pt x="38" y="8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 name="Freeform 10"/>
            <p:cNvSpPr>
              <a:spLocks/>
            </p:cNvSpPr>
            <p:nvPr/>
          </p:nvSpPr>
          <p:spPr bwMode="auto">
            <a:xfrm>
              <a:off x="2276475" y="3063875"/>
              <a:ext cx="142875" cy="719138"/>
            </a:xfrm>
            <a:custGeom>
              <a:avLst/>
              <a:gdLst/>
              <a:ahLst/>
              <a:cxnLst>
                <a:cxn ang="0">
                  <a:pos x="0" y="189"/>
                </a:cxn>
                <a:cxn ang="0">
                  <a:pos x="38" y="189"/>
                </a:cxn>
                <a:cxn ang="0">
                  <a:pos x="38" y="13"/>
                </a:cxn>
                <a:cxn ang="0">
                  <a:pos x="25" y="0"/>
                </a:cxn>
                <a:cxn ang="0">
                  <a:pos x="13" y="0"/>
                </a:cxn>
                <a:cxn ang="0">
                  <a:pos x="0" y="13"/>
                </a:cxn>
                <a:cxn ang="0">
                  <a:pos x="0" y="189"/>
                </a:cxn>
              </a:cxnLst>
              <a:rect l="0" t="0" r="r" b="b"/>
              <a:pathLst>
                <a:path w="38" h="189">
                  <a:moveTo>
                    <a:pt x="0" y="189"/>
                  </a:moveTo>
                  <a:cubicBezTo>
                    <a:pt x="38" y="189"/>
                    <a:pt x="38" y="189"/>
                    <a:pt x="38" y="189"/>
                  </a:cubicBezTo>
                  <a:cubicBezTo>
                    <a:pt x="38" y="13"/>
                    <a:pt x="38" y="13"/>
                    <a:pt x="38" y="13"/>
                  </a:cubicBezTo>
                  <a:cubicBezTo>
                    <a:pt x="38" y="6"/>
                    <a:pt x="32" y="0"/>
                    <a:pt x="25" y="0"/>
                  </a:cubicBezTo>
                  <a:cubicBezTo>
                    <a:pt x="13" y="0"/>
                    <a:pt x="13" y="0"/>
                    <a:pt x="13" y="0"/>
                  </a:cubicBezTo>
                  <a:cubicBezTo>
                    <a:pt x="6" y="0"/>
                    <a:pt x="0" y="6"/>
                    <a:pt x="0" y="13"/>
                  </a:cubicBezTo>
                  <a:lnTo>
                    <a:pt x="0"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5" name="Freeform 11"/>
            <p:cNvSpPr>
              <a:spLocks/>
            </p:cNvSpPr>
            <p:nvPr/>
          </p:nvSpPr>
          <p:spPr bwMode="auto">
            <a:xfrm>
              <a:off x="4935538" y="3063875"/>
              <a:ext cx="654050" cy="719138"/>
            </a:xfrm>
            <a:custGeom>
              <a:avLst/>
              <a:gdLst/>
              <a:ahLst/>
              <a:cxnLst>
                <a:cxn ang="0">
                  <a:pos x="174" y="189"/>
                </a:cxn>
                <a:cxn ang="0">
                  <a:pos x="137" y="189"/>
                </a:cxn>
                <a:cxn ang="0">
                  <a:pos x="137" y="111"/>
                </a:cxn>
                <a:cxn ang="0">
                  <a:pos x="38" y="111"/>
                </a:cxn>
                <a:cxn ang="0">
                  <a:pos x="38" y="189"/>
                </a:cxn>
                <a:cxn ang="0">
                  <a:pos x="0" y="189"/>
                </a:cxn>
                <a:cxn ang="0">
                  <a:pos x="0" y="13"/>
                </a:cxn>
                <a:cxn ang="0">
                  <a:pos x="13" y="0"/>
                </a:cxn>
                <a:cxn ang="0">
                  <a:pos x="25" y="0"/>
                </a:cxn>
                <a:cxn ang="0">
                  <a:pos x="38" y="13"/>
                </a:cxn>
                <a:cxn ang="0">
                  <a:pos x="38" y="76"/>
                </a:cxn>
                <a:cxn ang="0">
                  <a:pos x="137" y="76"/>
                </a:cxn>
                <a:cxn ang="0">
                  <a:pos x="137" y="13"/>
                </a:cxn>
                <a:cxn ang="0">
                  <a:pos x="149" y="0"/>
                </a:cxn>
                <a:cxn ang="0">
                  <a:pos x="162" y="0"/>
                </a:cxn>
                <a:cxn ang="0">
                  <a:pos x="174" y="13"/>
                </a:cxn>
                <a:cxn ang="0">
                  <a:pos x="174" y="189"/>
                </a:cxn>
              </a:cxnLst>
              <a:rect l="0" t="0" r="r" b="b"/>
              <a:pathLst>
                <a:path w="174" h="189">
                  <a:moveTo>
                    <a:pt x="174" y="189"/>
                  </a:moveTo>
                  <a:cubicBezTo>
                    <a:pt x="137" y="189"/>
                    <a:pt x="137" y="189"/>
                    <a:pt x="137" y="189"/>
                  </a:cubicBezTo>
                  <a:cubicBezTo>
                    <a:pt x="137" y="111"/>
                    <a:pt x="137" y="111"/>
                    <a:pt x="137" y="111"/>
                  </a:cubicBezTo>
                  <a:cubicBezTo>
                    <a:pt x="38" y="111"/>
                    <a:pt x="38" y="111"/>
                    <a:pt x="38" y="111"/>
                  </a:cubicBezTo>
                  <a:cubicBezTo>
                    <a:pt x="38" y="189"/>
                    <a:pt x="38" y="189"/>
                    <a:pt x="38" y="189"/>
                  </a:cubicBezTo>
                  <a:cubicBezTo>
                    <a:pt x="0" y="189"/>
                    <a:pt x="0" y="189"/>
                    <a:pt x="0" y="189"/>
                  </a:cubicBezTo>
                  <a:cubicBezTo>
                    <a:pt x="0" y="13"/>
                    <a:pt x="0" y="13"/>
                    <a:pt x="0" y="13"/>
                  </a:cubicBezTo>
                  <a:cubicBezTo>
                    <a:pt x="0" y="6"/>
                    <a:pt x="6" y="0"/>
                    <a:pt x="13" y="0"/>
                  </a:cubicBezTo>
                  <a:cubicBezTo>
                    <a:pt x="25" y="0"/>
                    <a:pt x="25" y="0"/>
                    <a:pt x="25" y="0"/>
                  </a:cubicBezTo>
                  <a:cubicBezTo>
                    <a:pt x="32" y="0"/>
                    <a:pt x="38" y="6"/>
                    <a:pt x="38" y="13"/>
                  </a:cubicBezTo>
                  <a:cubicBezTo>
                    <a:pt x="38" y="76"/>
                    <a:pt x="38" y="76"/>
                    <a:pt x="38" y="76"/>
                  </a:cubicBezTo>
                  <a:cubicBezTo>
                    <a:pt x="137" y="76"/>
                    <a:pt x="137" y="76"/>
                    <a:pt x="137" y="76"/>
                  </a:cubicBezTo>
                  <a:cubicBezTo>
                    <a:pt x="137" y="13"/>
                    <a:pt x="137" y="13"/>
                    <a:pt x="137" y="13"/>
                  </a:cubicBezTo>
                  <a:cubicBezTo>
                    <a:pt x="137" y="6"/>
                    <a:pt x="142" y="0"/>
                    <a:pt x="149" y="0"/>
                  </a:cubicBezTo>
                  <a:cubicBezTo>
                    <a:pt x="162" y="0"/>
                    <a:pt x="162" y="0"/>
                    <a:pt x="162" y="0"/>
                  </a:cubicBezTo>
                  <a:cubicBezTo>
                    <a:pt x="169" y="0"/>
                    <a:pt x="174" y="6"/>
                    <a:pt x="174" y="13"/>
                  </a:cubicBezTo>
                  <a:lnTo>
                    <a:pt x="17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 name="Freeform 12"/>
            <p:cNvSpPr>
              <a:spLocks/>
            </p:cNvSpPr>
            <p:nvPr/>
          </p:nvSpPr>
          <p:spPr bwMode="auto">
            <a:xfrm>
              <a:off x="4203700" y="3060700"/>
              <a:ext cx="604838" cy="730250"/>
            </a:xfrm>
            <a:custGeom>
              <a:avLst/>
              <a:gdLst/>
              <a:ahLst/>
              <a:cxnLst>
                <a:cxn ang="0">
                  <a:pos x="90" y="78"/>
                </a:cxn>
                <a:cxn ang="0">
                  <a:pos x="46" y="56"/>
                </a:cxn>
                <a:cxn ang="0">
                  <a:pos x="83" y="36"/>
                </a:cxn>
                <a:cxn ang="0">
                  <a:pos x="139" y="49"/>
                </a:cxn>
                <a:cxn ang="0">
                  <a:pos x="140" y="49"/>
                </a:cxn>
                <a:cxn ang="0">
                  <a:pos x="145" y="47"/>
                </a:cxn>
                <a:cxn ang="0">
                  <a:pos x="156" y="25"/>
                </a:cxn>
                <a:cxn ang="0">
                  <a:pos x="156" y="23"/>
                </a:cxn>
                <a:cxn ang="0">
                  <a:pos x="153" y="18"/>
                </a:cxn>
                <a:cxn ang="0">
                  <a:pos x="152" y="17"/>
                </a:cxn>
                <a:cxn ang="0">
                  <a:pos x="81" y="0"/>
                </a:cxn>
                <a:cxn ang="0">
                  <a:pos x="7" y="57"/>
                </a:cxn>
                <a:cxn ang="0">
                  <a:pos x="25" y="96"/>
                </a:cxn>
                <a:cxn ang="0">
                  <a:pos x="80" y="113"/>
                </a:cxn>
                <a:cxn ang="0">
                  <a:pos x="122" y="133"/>
                </a:cxn>
                <a:cxn ang="0">
                  <a:pos x="78" y="157"/>
                </a:cxn>
                <a:cxn ang="0">
                  <a:pos x="22" y="142"/>
                </a:cxn>
                <a:cxn ang="0">
                  <a:pos x="18" y="139"/>
                </a:cxn>
                <a:cxn ang="0">
                  <a:pos x="15" y="143"/>
                </a:cxn>
                <a:cxn ang="0">
                  <a:pos x="2" y="166"/>
                </a:cxn>
                <a:cxn ang="0">
                  <a:pos x="0" y="170"/>
                </a:cxn>
                <a:cxn ang="0">
                  <a:pos x="4" y="172"/>
                </a:cxn>
                <a:cxn ang="0">
                  <a:pos x="77" y="192"/>
                </a:cxn>
                <a:cxn ang="0">
                  <a:pos x="161" y="132"/>
                </a:cxn>
                <a:cxn ang="0">
                  <a:pos x="90" y="78"/>
                </a:cxn>
              </a:cxnLst>
              <a:rect l="0" t="0" r="r" b="b"/>
              <a:pathLst>
                <a:path w="161" h="192">
                  <a:moveTo>
                    <a:pt x="90" y="78"/>
                  </a:moveTo>
                  <a:cubicBezTo>
                    <a:pt x="63" y="74"/>
                    <a:pt x="46" y="71"/>
                    <a:pt x="46" y="56"/>
                  </a:cubicBezTo>
                  <a:cubicBezTo>
                    <a:pt x="46" y="43"/>
                    <a:pt x="60" y="36"/>
                    <a:pt x="83" y="36"/>
                  </a:cubicBezTo>
                  <a:cubicBezTo>
                    <a:pt x="109" y="36"/>
                    <a:pt x="130" y="45"/>
                    <a:pt x="139" y="49"/>
                  </a:cubicBezTo>
                  <a:cubicBezTo>
                    <a:pt x="139" y="49"/>
                    <a:pt x="139" y="49"/>
                    <a:pt x="140" y="49"/>
                  </a:cubicBezTo>
                  <a:cubicBezTo>
                    <a:pt x="142" y="49"/>
                    <a:pt x="144" y="49"/>
                    <a:pt x="145" y="47"/>
                  </a:cubicBezTo>
                  <a:cubicBezTo>
                    <a:pt x="156" y="25"/>
                    <a:pt x="156" y="25"/>
                    <a:pt x="156" y="25"/>
                  </a:cubicBezTo>
                  <a:cubicBezTo>
                    <a:pt x="156" y="24"/>
                    <a:pt x="156" y="23"/>
                    <a:pt x="156" y="23"/>
                  </a:cubicBezTo>
                  <a:cubicBezTo>
                    <a:pt x="156" y="21"/>
                    <a:pt x="155" y="19"/>
                    <a:pt x="153" y="18"/>
                  </a:cubicBezTo>
                  <a:cubicBezTo>
                    <a:pt x="152" y="17"/>
                    <a:pt x="152" y="17"/>
                    <a:pt x="152" y="17"/>
                  </a:cubicBezTo>
                  <a:cubicBezTo>
                    <a:pt x="133" y="7"/>
                    <a:pt x="106" y="0"/>
                    <a:pt x="81" y="0"/>
                  </a:cubicBezTo>
                  <a:cubicBezTo>
                    <a:pt x="35" y="0"/>
                    <a:pt x="7" y="22"/>
                    <a:pt x="7" y="57"/>
                  </a:cubicBezTo>
                  <a:cubicBezTo>
                    <a:pt x="7" y="75"/>
                    <a:pt x="13" y="87"/>
                    <a:pt x="25" y="96"/>
                  </a:cubicBezTo>
                  <a:cubicBezTo>
                    <a:pt x="40" y="107"/>
                    <a:pt x="61" y="110"/>
                    <a:pt x="80" y="113"/>
                  </a:cubicBezTo>
                  <a:cubicBezTo>
                    <a:pt x="106" y="116"/>
                    <a:pt x="122" y="119"/>
                    <a:pt x="122" y="133"/>
                  </a:cubicBezTo>
                  <a:cubicBezTo>
                    <a:pt x="122" y="155"/>
                    <a:pt x="91" y="157"/>
                    <a:pt x="78" y="157"/>
                  </a:cubicBezTo>
                  <a:cubicBezTo>
                    <a:pt x="57" y="157"/>
                    <a:pt x="38" y="152"/>
                    <a:pt x="22" y="142"/>
                  </a:cubicBezTo>
                  <a:cubicBezTo>
                    <a:pt x="18" y="139"/>
                    <a:pt x="18" y="139"/>
                    <a:pt x="18" y="139"/>
                  </a:cubicBezTo>
                  <a:cubicBezTo>
                    <a:pt x="15" y="143"/>
                    <a:pt x="15" y="143"/>
                    <a:pt x="15" y="143"/>
                  </a:cubicBezTo>
                  <a:cubicBezTo>
                    <a:pt x="2" y="166"/>
                    <a:pt x="2" y="166"/>
                    <a:pt x="2" y="166"/>
                  </a:cubicBezTo>
                  <a:cubicBezTo>
                    <a:pt x="0" y="170"/>
                    <a:pt x="0" y="170"/>
                    <a:pt x="0" y="170"/>
                  </a:cubicBezTo>
                  <a:cubicBezTo>
                    <a:pt x="4" y="172"/>
                    <a:pt x="4" y="172"/>
                    <a:pt x="4" y="172"/>
                  </a:cubicBezTo>
                  <a:cubicBezTo>
                    <a:pt x="18" y="181"/>
                    <a:pt x="42" y="192"/>
                    <a:pt x="77" y="192"/>
                  </a:cubicBezTo>
                  <a:cubicBezTo>
                    <a:pt x="128" y="192"/>
                    <a:pt x="161" y="169"/>
                    <a:pt x="161" y="132"/>
                  </a:cubicBezTo>
                  <a:cubicBezTo>
                    <a:pt x="161" y="88"/>
                    <a:pt x="122" y="82"/>
                    <a:pt x="90" y="7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7" name="Freeform 13"/>
            <p:cNvSpPr>
              <a:spLocks/>
            </p:cNvSpPr>
            <p:nvPr/>
          </p:nvSpPr>
          <p:spPr bwMode="auto">
            <a:xfrm>
              <a:off x="7294563" y="3063875"/>
              <a:ext cx="522288" cy="719138"/>
            </a:xfrm>
            <a:custGeom>
              <a:avLst/>
              <a:gdLst/>
              <a:ahLst/>
              <a:cxnLst>
                <a:cxn ang="0">
                  <a:pos x="128" y="104"/>
                </a:cxn>
                <a:cxn ang="0">
                  <a:pos x="121" y="111"/>
                </a:cxn>
                <a:cxn ang="0">
                  <a:pos x="38" y="111"/>
                </a:cxn>
                <a:cxn ang="0">
                  <a:pos x="38" y="154"/>
                </a:cxn>
                <a:cxn ang="0">
                  <a:pos x="139" y="154"/>
                </a:cxn>
                <a:cxn ang="0">
                  <a:pos x="139" y="189"/>
                </a:cxn>
                <a:cxn ang="0">
                  <a:pos x="0" y="189"/>
                </a:cxn>
                <a:cxn ang="0">
                  <a:pos x="0" y="19"/>
                </a:cxn>
                <a:cxn ang="0">
                  <a:pos x="19" y="0"/>
                </a:cxn>
                <a:cxn ang="0">
                  <a:pos x="130" y="0"/>
                </a:cxn>
                <a:cxn ang="0">
                  <a:pos x="137" y="7"/>
                </a:cxn>
                <a:cxn ang="0">
                  <a:pos x="137" y="28"/>
                </a:cxn>
                <a:cxn ang="0">
                  <a:pos x="130" y="35"/>
                </a:cxn>
                <a:cxn ang="0">
                  <a:pos x="38" y="35"/>
                </a:cxn>
                <a:cxn ang="0">
                  <a:pos x="38" y="76"/>
                </a:cxn>
                <a:cxn ang="0">
                  <a:pos x="121" y="76"/>
                </a:cxn>
                <a:cxn ang="0">
                  <a:pos x="128" y="83"/>
                </a:cxn>
                <a:cxn ang="0">
                  <a:pos x="128" y="104"/>
                </a:cxn>
              </a:cxnLst>
              <a:rect l="0" t="0" r="r" b="b"/>
              <a:pathLst>
                <a:path w="139" h="189">
                  <a:moveTo>
                    <a:pt x="128" y="104"/>
                  </a:moveTo>
                  <a:cubicBezTo>
                    <a:pt x="128" y="108"/>
                    <a:pt x="124" y="111"/>
                    <a:pt x="121" y="111"/>
                  </a:cubicBezTo>
                  <a:cubicBezTo>
                    <a:pt x="38" y="111"/>
                    <a:pt x="38" y="111"/>
                    <a:pt x="38" y="111"/>
                  </a:cubicBezTo>
                  <a:cubicBezTo>
                    <a:pt x="38" y="154"/>
                    <a:pt x="38" y="154"/>
                    <a:pt x="38" y="154"/>
                  </a:cubicBezTo>
                  <a:cubicBezTo>
                    <a:pt x="139" y="154"/>
                    <a:pt x="139" y="154"/>
                    <a:pt x="139" y="154"/>
                  </a:cubicBezTo>
                  <a:cubicBezTo>
                    <a:pt x="139" y="189"/>
                    <a:pt x="139" y="189"/>
                    <a:pt x="139" y="189"/>
                  </a:cubicBezTo>
                  <a:cubicBezTo>
                    <a:pt x="0" y="189"/>
                    <a:pt x="0" y="189"/>
                    <a:pt x="0" y="189"/>
                  </a:cubicBezTo>
                  <a:cubicBezTo>
                    <a:pt x="0" y="19"/>
                    <a:pt x="0" y="19"/>
                    <a:pt x="0" y="19"/>
                  </a:cubicBezTo>
                  <a:cubicBezTo>
                    <a:pt x="0" y="9"/>
                    <a:pt x="9" y="0"/>
                    <a:pt x="19" y="0"/>
                  </a:cubicBezTo>
                  <a:cubicBezTo>
                    <a:pt x="130" y="0"/>
                    <a:pt x="130" y="0"/>
                    <a:pt x="130" y="0"/>
                  </a:cubicBezTo>
                  <a:cubicBezTo>
                    <a:pt x="134" y="0"/>
                    <a:pt x="137" y="3"/>
                    <a:pt x="137" y="7"/>
                  </a:cubicBezTo>
                  <a:cubicBezTo>
                    <a:pt x="137" y="28"/>
                    <a:pt x="137" y="28"/>
                    <a:pt x="137" y="28"/>
                  </a:cubicBezTo>
                  <a:cubicBezTo>
                    <a:pt x="137" y="33"/>
                    <a:pt x="134" y="35"/>
                    <a:pt x="130" y="35"/>
                  </a:cubicBezTo>
                  <a:cubicBezTo>
                    <a:pt x="38" y="35"/>
                    <a:pt x="38" y="35"/>
                    <a:pt x="38" y="35"/>
                  </a:cubicBezTo>
                  <a:cubicBezTo>
                    <a:pt x="38" y="76"/>
                    <a:pt x="38" y="76"/>
                    <a:pt x="38" y="76"/>
                  </a:cubicBezTo>
                  <a:cubicBezTo>
                    <a:pt x="121" y="76"/>
                    <a:pt x="121" y="76"/>
                    <a:pt x="121" y="76"/>
                  </a:cubicBezTo>
                  <a:cubicBezTo>
                    <a:pt x="124" y="76"/>
                    <a:pt x="128" y="78"/>
                    <a:pt x="128" y="83"/>
                  </a:cubicBezTo>
                  <a:lnTo>
                    <a:pt x="128" y="10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pic>
        <p:nvPicPr>
          <p:cNvPr id="18" name="Picture 17" descr="logo 1200.png"/>
          <p:cNvPicPr>
            <a:picLocks noChangeAspect="1"/>
          </p:cNvPicPr>
          <p:nvPr/>
        </p:nvPicPr>
        <p:blipFill>
          <a:blip r:embed="rId4" cstate="print"/>
          <a:stretch>
            <a:fillRect/>
          </a:stretch>
        </p:blipFill>
        <p:spPr>
          <a:xfrm>
            <a:off x="439203" y="4395000"/>
            <a:ext cx="359561" cy="300000"/>
          </a:xfrm>
          <a:prstGeom prst="rect">
            <a:avLst/>
          </a:prstGeom>
        </p:spPr>
      </p:pic>
      <p:cxnSp>
        <p:nvCxnSpPr>
          <p:cNvPr id="19" name="Straight Connector 18"/>
          <p:cNvCxnSpPr/>
          <p:nvPr/>
        </p:nvCxnSpPr>
        <p:spPr>
          <a:xfrm rot="5400000">
            <a:off x="-1602008" y="2856706"/>
            <a:ext cx="4953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lide Number Placeholder 4"/>
          <p:cNvSpPr>
            <a:spLocks noGrp="1"/>
          </p:cNvSpPr>
          <p:nvPr>
            <p:ph type="sldNum" sz="quarter" idx="12"/>
          </p:nvPr>
        </p:nvSpPr>
        <p:spPr>
          <a:xfrm rot="16200000">
            <a:off x="519763" y="318439"/>
            <a:ext cx="240000" cy="365125"/>
          </a:xfrm>
        </p:spPr>
        <p:txBody>
          <a:bodyPr/>
          <a:lstStyle/>
          <a:p>
            <a:fld id="{75D9B708-7E8F-4BB1-A35D-6BA739606D7A}" type="slidenum">
              <a:rPr>
                <a:solidFill>
                  <a:srgbClr val="FFFFFF"/>
                </a:solidFill>
              </a:rPr>
              <a:pPr/>
              <a:t>3</a:t>
            </a:fld>
            <a:endParaRPr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Rectangle 130"/>
          <p:cNvSpPr/>
          <p:nvPr/>
        </p:nvSpPr>
        <p:spPr>
          <a:xfrm>
            <a:off x="1295400" y="4000500"/>
            <a:ext cx="4267200" cy="952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p:txBody>
          <a:bodyPr/>
          <a:lstStyle/>
          <a:p>
            <a:r>
              <a:rPr lang="en-US" dirty="0" smtClean="0"/>
              <a:t>Dated self serving structures</a:t>
            </a:r>
            <a:endParaRPr lang="en-US" dirty="0"/>
          </a:p>
        </p:txBody>
      </p:sp>
      <p:sp>
        <p:nvSpPr>
          <p:cNvPr id="9" name="Rectangle 8"/>
          <p:cNvSpPr/>
          <p:nvPr/>
        </p:nvSpPr>
        <p:spPr>
          <a:xfrm>
            <a:off x="6172200" y="4191000"/>
            <a:ext cx="2590800" cy="6985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CLIENT</a:t>
            </a:r>
          </a:p>
        </p:txBody>
      </p:sp>
      <p:sp>
        <p:nvSpPr>
          <p:cNvPr id="10" name="Rounded Rectangle 9"/>
          <p:cNvSpPr/>
          <p:nvPr/>
        </p:nvSpPr>
        <p:spPr>
          <a:xfrm>
            <a:off x="6019800" y="190500"/>
            <a:ext cx="2133600" cy="2540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Planning Team</a:t>
            </a:r>
          </a:p>
        </p:txBody>
      </p:sp>
      <p:sp>
        <p:nvSpPr>
          <p:cNvPr id="11" name="Rounded Rectangle 10"/>
          <p:cNvSpPr/>
          <p:nvPr/>
        </p:nvSpPr>
        <p:spPr>
          <a:xfrm>
            <a:off x="1295400" y="3556000"/>
            <a:ext cx="2514600" cy="1905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Buying</a:t>
            </a:r>
          </a:p>
        </p:txBody>
      </p:sp>
      <p:sp>
        <p:nvSpPr>
          <p:cNvPr id="12" name="Rounded Rectangle 11"/>
          <p:cNvSpPr/>
          <p:nvPr/>
        </p:nvSpPr>
        <p:spPr>
          <a:xfrm>
            <a:off x="3124200" y="1270000"/>
            <a:ext cx="3429000" cy="25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Communications Planners</a:t>
            </a:r>
          </a:p>
        </p:txBody>
      </p:sp>
      <p:sp>
        <p:nvSpPr>
          <p:cNvPr id="13" name="Rounded Rectangle 12"/>
          <p:cNvSpPr/>
          <p:nvPr/>
        </p:nvSpPr>
        <p:spPr>
          <a:xfrm>
            <a:off x="5181600" y="762000"/>
            <a:ext cx="1447800" cy="3175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Insights</a:t>
            </a:r>
          </a:p>
        </p:txBody>
      </p:sp>
      <p:sp>
        <p:nvSpPr>
          <p:cNvPr id="14" name="Rounded Rectangle 13"/>
          <p:cNvSpPr/>
          <p:nvPr/>
        </p:nvSpPr>
        <p:spPr>
          <a:xfrm>
            <a:off x="1524000" y="762000"/>
            <a:ext cx="1447800" cy="3175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Competitive Research</a:t>
            </a:r>
          </a:p>
        </p:txBody>
      </p:sp>
      <p:sp>
        <p:nvSpPr>
          <p:cNvPr id="15" name="Rounded Rectangle 14"/>
          <p:cNvSpPr/>
          <p:nvPr/>
        </p:nvSpPr>
        <p:spPr>
          <a:xfrm>
            <a:off x="3352800" y="762000"/>
            <a:ext cx="1447800" cy="3175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Syndicated Research</a:t>
            </a:r>
          </a:p>
        </p:txBody>
      </p:sp>
      <p:sp>
        <p:nvSpPr>
          <p:cNvPr id="18" name="Rounded Rectangle 17"/>
          <p:cNvSpPr/>
          <p:nvPr/>
        </p:nvSpPr>
        <p:spPr>
          <a:xfrm>
            <a:off x="7086600" y="1270000"/>
            <a:ext cx="1524000" cy="25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Multicultural</a:t>
            </a:r>
          </a:p>
        </p:txBody>
      </p:sp>
      <p:sp>
        <p:nvSpPr>
          <p:cNvPr id="20" name="Oval 19"/>
          <p:cNvSpPr/>
          <p:nvPr/>
        </p:nvSpPr>
        <p:spPr>
          <a:xfrm>
            <a:off x="7391400" y="2857500"/>
            <a:ext cx="1447800" cy="4445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Digital Analytics</a:t>
            </a:r>
          </a:p>
        </p:txBody>
      </p:sp>
      <p:sp>
        <p:nvSpPr>
          <p:cNvPr id="21" name="Oval 20"/>
          <p:cNvSpPr/>
          <p:nvPr/>
        </p:nvSpPr>
        <p:spPr>
          <a:xfrm>
            <a:off x="7391400" y="2286000"/>
            <a:ext cx="1447800" cy="4445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Word of Mouth</a:t>
            </a:r>
          </a:p>
        </p:txBody>
      </p:sp>
      <p:sp>
        <p:nvSpPr>
          <p:cNvPr id="22" name="Oval 21"/>
          <p:cNvSpPr/>
          <p:nvPr/>
        </p:nvSpPr>
        <p:spPr>
          <a:xfrm>
            <a:off x="5943600" y="2540000"/>
            <a:ext cx="1447800" cy="4445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Search Engine  Marketing</a:t>
            </a:r>
          </a:p>
        </p:txBody>
      </p:sp>
      <p:sp>
        <p:nvSpPr>
          <p:cNvPr id="24" name="Oval 23"/>
          <p:cNvSpPr/>
          <p:nvPr/>
        </p:nvSpPr>
        <p:spPr>
          <a:xfrm>
            <a:off x="7391400" y="1714500"/>
            <a:ext cx="1447800" cy="4445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Search Engine Optimization</a:t>
            </a:r>
          </a:p>
        </p:txBody>
      </p:sp>
      <p:sp>
        <p:nvSpPr>
          <p:cNvPr id="25" name="Rounded Rectangle 24"/>
          <p:cNvSpPr/>
          <p:nvPr/>
        </p:nvSpPr>
        <p:spPr>
          <a:xfrm>
            <a:off x="7086600" y="762000"/>
            <a:ext cx="1524000" cy="31750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Analytics</a:t>
            </a:r>
          </a:p>
        </p:txBody>
      </p:sp>
      <p:sp>
        <p:nvSpPr>
          <p:cNvPr id="29" name="Oval 28"/>
          <p:cNvSpPr/>
          <p:nvPr/>
        </p:nvSpPr>
        <p:spPr>
          <a:xfrm>
            <a:off x="5943600" y="3111500"/>
            <a:ext cx="1447800" cy="4445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Social Marketing</a:t>
            </a:r>
          </a:p>
        </p:txBody>
      </p:sp>
      <p:sp>
        <p:nvSpPr>
          <p:cNvPr id="35" name="Rounded Rectangle 34"/>
          <p:cNvSpPr/>
          <p:nvPr/>
        </p:nvSpPr>
        <p:spPr>
          <a:xfrm>
            <a:off x="1295400" y="2438400"/>
            <a:ext cx="1447800" cy="317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Entertainment</a:t>
            </a:r>
          </a:p>
        </p:txBody>
      </p:sp>
      <p:sp>
        <p:nvSpPr>
          <p:cNvPr id="36" name="Rounded Rectangle 35"/>
          <p:cNvSpPr/>
          <p:nvPr/>
        </p:nvSpPr>
        <p:spPr>
          <a:xfrm>
            <a:off x="1295400" y="2806700"/>
            <a:ext cx="1447800" cy="317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Sponsorship</a:t>
            </a:r>
          </a:p>
        </p:txBody>
      </p:sp>
      <p:sp>
        <p:nvSpPr>
          <p:cNvPr id="37" name="Rounded Rectangle 36"/>
          <p:cNvSpPr/>
          <p:nvPr/>
        </p:nvSpPr>
        <p:spPr>
          <a:xfrm>
            <a:off x="1295400" y="3175000"/>
            <a:ext cx="1447800" cy="317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Retail</a:t>
            </a:r>
          </a:p>
        </p:txBody>
      </p:sp>
      <p:sp>
        <p:nvSpPr>
          <p:cNvPr id="38" name="Rounded Rectangle 37"/>
          <p:cNvSpPr/>
          <p:nvPr/>
        </p:nvSpPr>
        <p:spPr>
          <a:xfrm>
            <a:off x="1295400" y="1701800"/>
            <a:ext cx="1447800" cy="317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B2B</a:t>
            </a:r>
          </a:p>
        </p:txBody>
      </p:sp>
      <p:sp>
        <p:nvSpPr>
          <p:cNvPr id="39" name="Rounded Rectangle 38"/>
          <p:cNvSpPr/>
          <p:nvPr/>
        </p:nvSpPr>
        <p:spPr>
          <a:xfrm>
            <a:off x="1295400" y="2070100"/>
            <a:ext cx="1447800" cy="317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Promotions</a:t>
            </a:r>
          </a:p>
        </p:txBody>
      </p:sp>
      <p:sp>
        <p:nvSpPr>
          <p:cNvPr id="40" name="Rounded Rectangle 39"/>
          <p:cNvSpPr/>
          <p:nvPr/>
        </p:nvSpPr>
        <p:spPr>
          <a:xfrm>
            <a:off x="1295400" y="1333500"/>
            <a:ext cx="1447800" cy="317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Direct</a:t>
            </a:r>
          </a:p>
        </p:txBody>
      </p:sp>
      <p:sp>
        <p:nvSpPr>
          <p:cNvPr id="43" name="Oval 42"/>
          <p:cNvSpPr/>
          <p:nvPr/>
        </p:nvSpPr>
        <p:spPr>
          <a:xfrm>
            <a:off x="5943600" y="1968500"/>
            <a:ext cx="1447800" cy="4445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Mobile</a:t>
            </a:r>
          </a:p>
        </p:txBody>
      </p:sp>
      <p:sp>
        <p:nvSpPr>
          <p:cNvPr id="44" name="Oval 43"/>
          <p:cNvSpPr/>
          <p:nvPr/>
        </p:nvSpPr>
        <p:spPr>
          <a:xfrm>
            <a:off x="7391400" y="3429000"/>
            <a:ext cx="1447800" cy="4445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Gaming</a:t>
            </a:r>
          </a:p>
        </p:txBody>
      </p:sp>
      <p:sp>
        <p:nvSpPr>
          <p:cNvPr id="45" name="Down Arrow 44"/>
          <p:cNvSpPr/>
          <p:nvPr/>
        </p:nvSpPr>
        <p:spPr>
          <a:xfrm>
            <a:off x="6019800" y="508000"/>
            <a:ext cx="685800" cy="127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6" name="Down Arrow 45"/>
          <p:cNvSpPr/>
          <p:nvPr/>
        </p:nvSpPr>
        <p:spPr>
          <a:xfrm>
            <a:off x="7467600" y="508000"/>
            <a:ext cx="685800" cy="127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0" name="Rounded Rectangle 49"/>
          <p:cNvSpPr/>
          <p:nvPr/>
        </p:nvSpPr>
        <p:spPr>
          <a:xfrm rot="5400000">
            <a:off x="3333750" y="2533650"/>
            <a:ext cx="2095500" cy="4572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Planning Team</a:t>
            </a:r>
          </a:p>
        </p:txBody>
      </p:sp>
      <p:cxnSp>
        <p:nvCxnSpPr>
          <p:cNvPr id="56" name="Straight Arrow Connector 55"/>
          <p:cNvCxnSpPr/>
          <p:nvPr/>
        </p:nvCxnSpPr>
        <p:spPr>
          <a:xfrm rot="10800000">
            <a:off x="2819400" y="2984500"/>
            <a:ext cx="1295400" cy="132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1295400" y="5207000"/>
            <a:ext cx="4267200" cy="3175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Planning Team</a:t>
            </a:r>
          </a:p>
        </p:txBody>
      </p:sp>
      <p:sp>
        <p:nvSpPr>
          <p:cNvPr id="58" name="Rounded Rectangle 57"/>
          <p:cNvSpPr/>
          <p:nvPr/>
        </p:nvSpPr>
        <p:spPr>
          <a:xfrm rot="5400000">
            <a:off x="4210050" y="2533650"/>
            <a:ext cx="20955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Digital  Team</a:t>
            </a:r>
          </a:p>
        </p:txBody>
      </p:sp>
      <p:sp>
        <p:nvSpPr>
          <p:cNvPr id="60" name="Left-Right Arrow 59"/>
          <p:cNvSpPr/>
          <p:nvPr/>
        </p:nvSpPr>
        <p:spPr>
          <a:xfrm>
            <a:off x="4648200" y="2603500"/>
            <a:ext cx="381000" cy="1905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61" name="Straight Arrow Connector 60"/>
          <p:cNvCxnSpPr/>
          <p:nvPr/>
        </p:nvCxnSpPr>
        <p:spPr>
          <a:xfrm rot="10800000">
            <a:off x="5562600" y="1905000"/>
            <a:ext cx="1828800" cy="132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0800000">
            <a:off x="5562600" y="2475178"/>
            <a:ext cx="1828800" cy="132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0800000">
            <a:off x="5562600" y="3048002"/>
            <a:ext cx="1828800" cy="132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a:off x="5562601" y="3681677"/>
            <a:ext cx="1828800" cy="132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562600" y="2159000"/>
            <a:ext cx="381000" cy="132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562600" y="2730500"/>
            <a:ext cx="381000" cy="132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562600" y="3364178"/>
            <a:ext cx="381000" cy="132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6" name="Down Arrow 75"/>
          <p:cNvSpPr/>
          <p:nvPr/>
        </p:nvSpPr>
        <p:spPr>
          <a:xfrm>
            <a:off x="4038600" y="1587500"/>
            <a:ext cx="685800" cy="127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7" name="Left-Right Arrow 76"/>
          <p:cNvSpPr/>
          <p:nvPr/>
        </p:nvSpPr>
        <p:spPr>
          <a:xfrm>
            <a:off x="6629400" y="1270000"/>
            <a:ext cx="381000" cy="1905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8" name="Left-Right Arrow 77"/>
          <p:cNvSpPr/>
          <p:nvPr/>
        </p:nvSpPr>
        <p:spPr>
          <a:xfrm>
            <a:off x="6667500" y="825500"/>
            <a:ext cx="381000" cy="1905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9" name="Right Arrow 78"/>
          <p:cNvSpPr/>
          <p:nvPr/>
        </p:nvSpPr>
        <p:spPr>
          <a:xfrm>
            <a:off x="3048000" y="762000"/>
            <a:ext cx="228600" cy="3175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0" name="Right Arrow 79"/>
          <p:cNvSpPr/>
          <p:nvPr/>
        </p:nvSpPr>
        <p:spPr>
          <a:xfrm>
            <a:off x="4876800" y="762000"/>
            <a:ext cx="228600" cy="3175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1" name="Down Arrow 80"/>
          <p:cNvSpPr/>
          <p:nvPr/>
        </p:nvSpPr>
        <p:spPr>
          <a:xfrm>
            <a:off x="5486400" y="1111250"/>
            <a:ext cx="685800" cy="127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2" name="Right Arrow 81"/>
          <p:cNvSpPr/>
          <p:nvPr/>
        </p:nvSpPr>
        <p:spPr>
          <a:xfrm rot="10800000">
            <a:off x="3886200" y="3492500"/>
            <a:ext cx="228600" cy="3175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89" name="Straight Arrow Connector 88"/>
          <p:cNvCxnSpPr/>
          <p:nvPr/>
        </p:nvCxnSpPr>
        <p:spPr>
          <a:xfrm rot="10800000">
            <a:off x="2819401" y="2603500"/>
            <a:ext cx="1295400" cy="132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10800000">
            <a:off x="2819401" y="2222500"/>
            <a:ext cx="1295400" cy="132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10800000">
            <a:off x="2819401" y="1905000"/>
            <a:ext cx="1295400" cy="132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2819404" y="1524000"/>
            <a:ext cx="1295401" cy="25532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a:off x="2819400" y="3302000"/>
            <a:ext cx="1295400" cy="132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6" name="Bent-Up Arrow 95"/>
          <p:cNvSpPr/>
          <p:nvPr/>
        </p:nvSpPr>
        <p:spPr>
          <a:xfrm>
            <a:off x="5638800" y="4953000"/>
            <a:ext cx="2057400" cy="508000"/>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Trapezoid 16"/>
          <p:cNvSpPr/>
          <p:nvPr/>
        </p:nvSpPr>
        <p:spPr>
          <a:xfrm>
            <a:off x="2819400" y="4572000"/>
            <a:ext cx="1219200" cy="317500"/>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TV</a:t>
            </a:r>
          </a:p>
        </p:txBody>
      </p:sp>
      <p:sp>
        <p:nvSpPr>
          <p:cNvPr id="30" name="Trapezoid 29"/>
          <p:cNvSpPr/>
          <p:nvPr/>
        </p:nvSpPr>
        <p:spPr>
          <a:xfrm>
            <a:off x="4267200" y="4572000"/>
            <a:ext cx="1219200" cy="317500"/>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Radio</a:t>
            </a:r>
          </a:p>
        </p:txBody>
      </p:sp>
      <p:sp>
        <p:nvSpPr>
          <p:cNvPr id="32" name="Trapezoid 31"/>
          <p:cNvSpPr/>
          <p:nvPr/>
        </p:nvSpPr>
        <p:spPr>
          <a:xfrm>
            <a:off x="1371600" y="4572000"/>
            <a:ext cx="1219200" cy="317500"/>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Digital</a:t>
            </a:r>
          </a:p>
        </p:txBody>
      </p:sp>
      <p:sp>
        <p:nvSpPr>
          <p:cNvPr id="34" name="Trapezoid 33"/>
          <p:cNvSpPr/>
          <p:nvPr/>
        </p:nvSpPr>
        <p:spPr>
          <a:xfrm>
            <a:off x="4267200" y="4127500"/>
            <a:ext cx="1219200" cy="317500"/>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Newspaper</a:t>
            </a:r>
          </a:p>
        </p:txBody>
      </p:sp>
      <p:sp>
        <p:nvSpPr>
          <p:cNvPr id="31" name="Trapezoid 30"/>
          <p:cNvSpPr/>
          <p:nvPr/>
        </p:nvSpPr>
        <p:spPr>
          <a:xfrm>
            <a:off x="1371600" y="4127500"/>
            <a:ext cx="1219200" cy="317500"/>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OOH</a:t>
            </a:r>
          </a:p>
        </p:txBody>
      </p:sp>
      <p:sp>
        <p:nvSpPr>
          <p:cNvPr id="33" name="Trapezoid 32"/>
          <p:cNvSpPr/>
          <p:nvPr/>
        </p:nvSpPr>
        <p:spPr>
          <a:xfrm>
            <a:off x="2819400" y="4127500"/>
            <a:ext cx="1219200" cy="317500"/>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FFFFFF"/>
                </a:solidFill>
              </a:rPr>
              <a:t>Magazine</a:t>
            </a:r>
          </a:p>
        </p:txBody>
      </p:sp>
      <p:sp>
        <p:nvSpPr>
          <p:cNvPr id="132" name="Down Arrow 131"/>
          <p:cNvSpPr/>
          <p:nvPr/>
        </p:nvSpPr>
        <p:spPr>
          <a:xfrm>
            <a:off x="2286000" y="3810000"/>
            <a:ext cx="685800" cy="127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33" name="Down Arrow 132"/>
          <p:cNvSpPr/>
          <p:nvPr/>
        </p:nvSpPr>
        <p:spPr>
          <a:xfrm>
            <a:off x="3124200" y="5016500"/>
            <a:ext cx="685800" cy="127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7" name="Slide Number Placeholder 4"/>
          <p:cNvSpPr>
            <a:spLocks noGrp="1"/>
          </p:cNvSpPr>
          <p:nvPr>
            <p:ph type="sldNum" sz="quarter" idx="12"/>
          </p:nvPr>
        </p:nvSpPr>
        <p:spPr>
          <a:xfrm rot="16200000">
            <a:off x="519763" y="318439"/>
            <a:ext cx="240000" cy="365125"/>
          </a:xfrm>
        </p:spPr>
        <p:txBody>
          <a:bodyPr/>
          <a:lstStyle/>
          <a:p>
            <a:fld id="{75D9B708-7E8F-4BB1-A35D-6BA739606D7A}" type="slidenum">
              <a:rPr>
                <a:solidFill>
                  <a:srgbClr val="2A0C4B"/>
                </a:solidFill>
              </a:rPr>
              <a:pPr/>
              <a:t>4</a:t>
            </a:fld>
            <a:endParaRPr dirty="0">
              <a:solidFill>
                <a:srgbClr val="2A0C4B"/>
              </a:solidFill>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world of creative agencies</a:t>
            </a:r>
            <a:endParaRPr lang="en-US" dirty="0"/>
          </a:p>
        </p:txBody>
      </p:sp>
      <p:sp>
        <p:nvSpPr>
          <p:cNvPr id="5" name="Slide Number Placeholder 4"/>
          <p:cNvSpPr>
            <a:spLocks noGrp="1"/>
          </p:cNvSpPr>
          <p:nvPr>
            <p:ph type="sldNum" sz="quarter" idx="12"/>
          </p:nvPr>
        </p:nvSpPr>
        <p:spPr/>
        <p:txBody>
          <a:bodyPr/>
          <a:lstStyle/>
          <a:p>
            <a:fld id="{75D9B708-7E8F-4BB1-A35D-6BA739606D7A}" type="slidenum">
              <a:rPr lang="en-US" smtClean="0"/>
              <a:pPr/>
              <a:t>5</a:t>
            </a:fld>
            <a:endParaRPr lang="en-US"/>
          </a:p>
        </p:txBody>
      </p:sp>
      <p:pic>
        <p:nvPicPr>
          <p:cNvPr id="29698" name="Picture 2" descr="http://doctor2008.files.wordpress.com/2009/01/newmedia.jpg"/>
          <p:cNvPicPr>
            <a:picLocks noChangeAspect="1" noChangeArrowheads="1"/>
          </p:cNvPicPr>
          <p:nvPr/>
        </p:nvPicPr>
        <p:blipFill>
          <a:blip r:embed="rId3" cstate="print"/>
          <a:srcRect/>
          <a:stretch>
            <a:fillRect/>
          </a:stretch>
        </p:blipFill>
        <p:spPr bwMode="auto">
          <a:xfrm>
            <a:off x="5334000" y="1079500"/>
            <a:ext cx="3657600" cy="2286000"/>
          </a:xfrm>
          <a:prstGeom prst="rect">
            <a:avLst/>
          </a:prstGeom>
          <a:noFill/>
        </p:spPr>
      </p:pic>
      <p:pic>
        <p:nvPicPr>
          <p:cNvPr id="29700" name="Picture 4" descr="http://www.banlegholdtraps.com/Joomla/images/stories/tv_ad_icon.png"/>
          <p:cNvPicPr>
            <a:picLocks noChangeAspect="1" noChangeArrowheads="1"/>
          </p:cNvPicPr>
          <p:nvPr/>
        </p:nvPicPr>
        <p:blipFill>
          <a:blip r:embed="rId4" cstate="print"/>
          <a:srcRect/>
          <a:stretch>
            <a:fillRect/>
          </a:stretch>
        </p:blipFill>
        <p:spPr bwMode="auto">
          <a:xfrm>
            <a:off x="1143000" y="3556001"/>
            <a:ext cx="1371600" cy="1254125"/>
          </a:xfrm>
          <a:prstGeom prst="rect">
            <a:avLst/>
          </a:prstGeom>
          <a:noFill/>
        </p:spPr>
      </p:pic>
      <p:pic>
        <p:nvPicPr>
          <p:cNvPr id="29702" name="Picture 6" descr="http://www.impossibletv.com/assets/images/content/newman.png"/>
          <p:cNvPicPr>
            <a:picLocks noChangeAspect="1" noChangeArrowheads="1"/>
          </p:cNvPicPr>
          <p:nvPr/>
        </p:nvPicPr>
        <p:blipFill>
          <a:blip r:embed="rId5" cstate="print"/>
          <a:srcRect/>
          <a:stretch>
            <a:fillRect/>
          </a:stretch>
        </p:blipFill>
        <p:spPr bwMode="auto">
          <a:xfrm>
            <a:off x="2590803" y="2349502"/>
            <a:ext cx="2292015" cy="2489729"/>
          </a:xfrm>
          <a:prstGeom prst="rect">
            <a:avLst/>
          </a:prstGeom>
          <a:noFill/>
        </p:spPr>
      </p:pic>
      <p:sp>
        <p:nvSpPr>
          <p:cNvPr id="10" name="Oval Callout 9"/>
          <p:cNvSpPr/>
          <p:nvPr/>
        </p:nvSpPr>
        <p:spPr>
          <a:xfrm flipH="1">
            <a:off x="1600200" y="1270000"/>
            <a:ext cx="2209800" cy="13335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What’s</a:t>
            </a:r>
            <a:r>
              <a:rPr lang="en-US" dirty="0" smtClean="0"/>
              <a:t> </a:t>
            </a:r>
            <a:r>
              <a:rPr lang="en-US" dirty="0" smtClean="0">
                <a:solidFill>
                  <a:srgbClr val="FF0000"/>
                </a:solidFill>
              </a:rPr>
              <a:t>media?</a:t>
            </a:r>
            <a:endParaRPr lang="en-US" dirty="0">
              <a:solidFill>
                <a:srgbClr val="FF0000"/>
              </a:solidFill>
            </a:endParaRPr>
          </a:p>
        </p:txBody>
      </p:sp>
      <p:cxnSp>
        <p:nvCxnSpPr>
          <p:cNvPr id="12" name="Straight Connector 11"/>
          <p:cNvCxnSpPr/>
          <p:nvPr/>
        </p:nvCxnSpPr>
        <p:spPr>
          <a:xfrm rot="16200000" flipH="1">
            <a:off x="3479800" y="812800"/>
            <a:ext cx="4318000" cy="4724400"/>
          </a:xfrm>
          <a:prstGeom prst="line">
            <a:avLst/>
          </a:prstGeom>
        </p:spPr>
        <p:style>
          <a:lnRef idx="3">
            <a:schemeClr val="accent4"/>
          </a:lnRef>
          <a:fillRef idx="0">
            <a:schemeClr val="accent4"/>
          </a:fillRef>
          <a:effectRef idx="2">
            <a:schemeClr val="accent4"/>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 not collaborate</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6</a:t>
            </a:fld>
            <a:endParaRPr lang="en-US"/>
          </a:p>
        </p:txBody>
      </p:sp>
      <p:pic>
        <p:nvPicPr>
          <p:cNvPr id="7" name="Picture 2" descr="http://www.procopytips.com/photos/tv-pitchman.jpg"/>
          <p:cNvPicPr>
            <a:picLocks noChangeAspect="1" noChangeArrowheads="1"/>
          </p:cNvPicPr>
          <p:nvPr/>
        </p:nvPicPr>
        <p:blipFill>
          <a:blip r:embed="rId3" cstate="print"/>
          <a:srcRect/>
          <a:stretch>
            <a:fillRect/>
          </a:stretch>
        </p:blipFill>
        <p:spPr bwMode="auto">
          <a:xfrm>
            <a:off x="5029200" y="3619500"/>
            <a:ext cx="1948296" cy="1714500"/>
          </a:xfrm>
          <a:prstGeom prst="rect">
            <a:avLst/>
          </a:prstGeom>
          <a:noFill/>
        </p:spPr>
      </p:pic>
      <p:pic>
        <p:nvPicPr>
          <p:cNvPr id="8" name="Picture 4" descr="http://www.shadow.org.uk/images/animation-skeleton2.gif"/>
          <p:cNvPicPr>
            <a:picLocks noChangeAspect="1" noChangeArrowheads="1" noCrop="1"/>
          </p:cNvPicPr>
          <p:nvPr/>
        </p:nvPicPr>
        <p:blipFill>
          <a:blip r:embed="rId4" cstate="print"/>
          <a:srcRect/>
          <a:stretch>
            <a:fillRect/>
          </a:stretch>
        </p:blipFill>
        <p:spPr bwMode="auto">
          <a:xfrm>
            <a:off x="3124200" y="3683000"/>
            <a:ext cx="1847850" cy="1809750"/>
          </a:xfrm>
          <a:prstGeom prst="rect">
            <a:avLst/>
          </a:prstGeom>
          <a:noFill/>
        </p:spPr>
      </p:pic>
      <p:pic>
        <p:nvPicPr>
          <p:cNvPr id="9" name="Picture 2" descr="http://www.clipartreview.com/_images_300/A_sad_man_waiting_for_mail_100322-193043-394009.jpg"/>
          <p:cNvPicPr>
            <a:picLocks noChangeAspect="1" noChangeArrowheads="1"/>
          </p:cNvPicPr>
          <p:nvPr/>
        </p:nvPicPr>
        <p:blipFill>
          <a:blip r:embed="rId5" cstate="print"/>
          <a:srcRect/>
          <a:stretch>
            <a:fillRect/>
          </a:stretch>
        </p:blipFill>
        <p:spPr bwMode="auto">
          <a:xfrm>
            <a:off x="1295400" y="1016000"/>
            <a:ext cx="1933956" cy="1714500"/>
          </a:xfrm>
          <a:prstGeom prst="rect">
            <a:avLst/>
          </a:prstGeom>
          <a:noFill/>
        </p:spPr>
      </p:pic>
      <p:pic>
        <p:nvPicPr>
          <p:cNvPr id="12" name="Picture 4" descr="http://static.wix.com/media/8a91ed88d14783f9b5da41a0a85d0f1f.wix_mp"/>
          <p:cNvPicPr>
            <a:picLocks noChangeAspect="1" noChangeArrowheads="1"/>
          </p:cNvPicPr>
          <p:nvPr/>
        </p:nvPicPr>
        <p:blipFill>
          <a:blip r:embed="rId6" cstate="print"/>
          <a:srcRect/>
          <a:stretch>
            <a:fillRect/>
          </a:stretch>
        </p:blipFill>
        <p:spPr bwMode="auto">
          <a:xfrm>
            <a:off x="1371603" y="3048001"/>
            <a:ext cx="1571625" cy="1394457"/>
          </a:xfrm>
          <a:prstGeom prst="rect">
            <a:avLst/>
          </a:prstGeom>
          <a:noFill/>
        </p:spPr>
      </p:pic>
      <p:pic>
        <p:nvPicPr>
          <p:cNvPr id="28674" name="Picture 2" descr="Google"/>
          <p:cNvPicPr>
            <a:picLocks noChangeAspect="1" noChangeArrowheads="1"/>
          </p:cNvPicPr>
          <p:nvPr/>
        </p:nvPicPr>
        <p:blipFill>
          <a:blip r:embed="rId7" cstate="print"/>
          <a:srcRect/>
          <a:stretch>
            <a:fillRect/>
          </a:stretch>
        </p:blipFill>
        <p:spPr bwMode="auto">
          <a:xfrm>
            <a:off x="7467600" y="889001"/>
            <a:ext cx="1106906" cy="318655"/>
          </a:xfrm>
          <a:prstGeom prst="rect">
            <a:avLst/>
          </a:prstGeom>
          <a:noFill/>
        </p:spPr>
      </p:pic>
      <p:pic>
        <p:nvPicPr>
          <p:cNvPr id="28676" name="Picture 4" descr="http://t2.gstatic.com/images?q=tbn:uYy64vIcgi1yXM:http://projects.exvoto.org/jquery-lightboxclone/website/assets/images/opensource/yahoo_logo.jpg">
            <a:hlinkClick r:id="rId8"/>
          </p:cNvPr>
          <p:cNvPicPr>
            <a:picLocks noChangeAspect="1" noChangeArrowheads="1"/>
          </p:cNvPicPr>
          <p:nvPr/>
        </p:nvPicPr>
        <p:blipFill>
          <a:blip r:embed="rId9" cstate="print"/>
          <a:srcRect/>
          <a:stretch>
            <a:fillRect/>
          </a:stretch>
        </p:blipFill>
        <p:spPr bwMode="auto">
          <a:xfrm>
            <a:off x="7086600" y="1143000"/>
            <a:ext cx="1143000" cy="666750"/>
          </a:xfrm>
          <a:prstGeom prst="rect">
            <a:avLst/>
          </a:prstGeom>
          <a:noFill/>
        </p:spPr>
      </p:pic>
      <p:pic>
        <p:nvPicPr>
          <p:cNvPr id="28678" name="Picture 6" descr="http://t3.gstatic.com/images?q=tbn:j_WDRg2Y5x_nNM:http://www.realestate.kz/eng/pages/images/about/microsoft.jpg">
            <a:hlinkClick r:id="rId10"/>
          </p:cNvPr>
          <p:cNvPicPr>
            <a:picLocks noChangeAspect="1" noChangeArrowheads="1"/>
          </p:cNvPicPr>
          <p:nvPr/>
        </p:nvPicPr>
        <p:blipFill>
          <a:blip r:embed="rId11" cstate="print"/>
          <a:srcRect/>
          <a:stretch>
            <a:fillRect/>
          </a:stretch>
        </p:blipFill>
        <p:spPr bwMode="auto">
          <a:xfrm>
            <a:off x="6781801" y="1524000"/>
            <a:ext cx="1209675" cy="809626"/>
          </a:xfrm>
          <a:prstGeom prst="rect">
            <a:avLst/>
          </a:prstGeom>
          <a:noFill/>
        </p:spPr>
      </p:pic>
      <p:pic>
        <p:nvPicPr>
          <p:cNvPr id="28680" name="Picture 8" descr="http://t0.gstatic.com/images?q=tbn:F8aAT01Bca6qZM:http://thecoalitionnetwork.files.wordpress.com/2009/11/nielsenlogolarge1.jpg">
            <a:hlinkClick r:id="rId12"/>
          </p:cNvPr>
          <p:cNvPicPr>
            <a:picLocks noChangeAspect="1" noChangeArrowheads="1"/>
          </p:cNvPicPr>
          <p:nvPr/>
        </p:nvPicPr>
        <p:blipFill>
          <a:blip r:embed="rId13" cstate="print"/>
          <a:srcRect/>
          <a:stretch>
            <a:fillRect/>
          </a:stretch>
        </p:blipFill>
        <p:spPr bwMode="auto">
          <a:xfrm>
            <a:off x="6400803" y="2095500"/>
            <a:ext cx="1362075" cy="460376"/>
          </a:xfrm>
          <a:prstGeom prst="rect">
            <a:avLst/>
          </a:prstGeom>
          <a:noFill/>
        </p:spPr>
      </p:pic>
      <p:cxnSp>
        <p:nvCxnSpPr>
          <p:cNvPr id="19" name="Straight Connector 18"/>
          <p:cNvCxnSpPr>
            <a:stCxn id="2" idx="3"/>
          </p:cNvCxnSpPr>
          <p:nvPr/>
        </p:nvCxnSpPr>
        <p:spPr>
          <a:xfrm flipH="1">
            <a:off x="1524001" y="519206"/>
            <a:ext cx="5791201" cy="4751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38600" y="889000"/>
            <a:ext cx="4876800" cy="400050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 descr="http://newdenveradclub.com/resources/383/image/0910/mtpost1.jpg"/>
          <p:cNvPicPr>
            <a:picLocks noChangeAspect="1" noChangeArrowheads="1"/>
          </p:cNvPicPr>
          <p:nvPr/>
        </p:nvPicPr>
        <p:blipFill>
          <a:blip r:embed="rId14" cstate="print"/>
          <a:srcRect/>
          <a:stretch>
            <a:fillRect/>
          </a:stretch>
        </p:blipFill>
        <p:spPr bwMode="auto">
          <a:xfrm>
            <a:off x="4114800" y="2667000"/>
            <a:ext cx="1073150" cy="481542"/>
          </a:xfrm>
          <a:prstGeom prst="rect">
            <a:avLst/>
          </a:prstGeom>
          <a:noFill/>
        </p:spPr>
      </p:pic>
      <p:pic>
        <p:nvPicPr>
          <p:cNvPr id="28682" name="Picture 10" descr="http://t2.gstatic.com/images?q=tbn:iuGCVZCUyLdRlM:http://www.censtatesttra.com/images/tns-web.png">
            <a:hlinkClick r:id="rId15"/>
          </p:cNvPr>
          <p:cNvPicPr>
            <a:picLocks noChangeAspect="1" noChangeArrowheads="1"/>
          </p:cNvPicPr>
          <p:nvPr/>
        </p:nvPicPr>
        <p:blipFill>
          <a:blip r:embed="rId16" cstate="print"/>
          <a:srcRect/>
          <a:stretch>
            <a:fillRect/>
          </a:stretch>
        </p:blipFill>
        <p:spPr bwMode="auto">
          <a:xfrm>
            <a:off x="7543803" y="2413000"/>
            <a:ext cx="1304925" cy="992188"/>
          </a:xfrm>
          <a:prstGeom prst="rect">
            <a:avLst/>
          </a:prstGeom>
          <a:noFill/>
        </p:spPr>
      </p:pic>
      <p:pic>
        <p:nvPicPr>
          <p:cNvPr id="28684" name="Picture 12" descr="http://t0.gstatic.com/images?q=tbn:_ZEUV3Gd9gRvXM:http://www.herovillage.com/herovillage/album/Synovate%2520web%2520logo%2520400x230.jpg">
            <a:hlinkClick r:id="rId17"/>
          </p:cNvPr>
          <p:cNvPicPr>
            <a:picLocks noChangeAspect="1" noChangeArrowheads="1"/>
          </p:cNvPicPr>
          <p:nvPr/>
        </p:nvPicPr>
        <p:blipFill>
          <a:blip r:embed="rId18" cstate="print"/>
          <a:srcRect/>
          <a:stretch>
            <a:fillRect/>
          </a:stretch>
        </p:blipFill>
        <p:spPr bwMode="auto">
          <a:xfrm>
            <a:off x="7962900" y="3492500"/>
            <a:ext cx="1181100" cy="563563"/>
          </a:xfrm>
          <a:prstGeom prst="rect">
            <a:avLst/>
          </a:prstGeom>
          <a:noFill/>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Lack of ability to demonstrate tangible value add outside of ‘cost’ and ‘price’</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7</a:t>
            </a:fld>
            <a:endParaRPr lang="en-US"/>
          </a:p>
        </p:txBody>
      </p:sp>
      <p:pic>
        <p:nvPicPr>
          <p:cNvPr id="22532" name="Picture 4" descr="http://www.emeraldinsight.com/fig/2500090101005.png"/>
          <p:cNvPicPr>
            <a:picLocks noChangeAspect="1" noChangeArrowheads="1"/>
          </p:cNvPicPr>
          <p:nvPr/>
        </p:nvPicPr>
        <p:blipFill>
          <a:blip r:embed="rId3" cstate="print"/>
          <a:srcRect/>
          <a:stretch>
            <a:fillRect/>
          </a:stretch>
        </p:blipFill>
        <p:spPr bwMode="auto">
          <a:xfrm>
            <a:off x="3657601" y="1143000"/>
            <a:ext cx="5176989" cy="2509572"/>
          </a:xfrm>
          <a:prstGeom prst="rect">
            <a:avLst/>
          </a:prstGeom>
          <a:noFill/>
        </p:spPr>
      </p:pic>
      <p:pic>
        <p:nvPicPr>
          <p:cNvPr id="22534" name="Picture 6" descr="http://www.changeexcellence.com/images/benchmarking_graphic.jpg"/>
          <p:cNvPicPr>
            <a:picLocks noChangeAspect="1" noChangeArrowheads="1"/>
          </p:cNvPicPr>
          <p:nvPr/>
        </p:nvPicPr>
        <p:blipFill>
          <a:blip r:embed="rId4" cstate="print"/>
          <a:srcRect/>
          <a:stretch>
            <a:fillRect/>
          </a:stretch>
        </p:blipFill>
        <p:spPr bwMode="auto">
          <a:xfrm>
            <a:off x="1600200" y="3302000"/>
            <a:ext cx="2028825" cy="1690688"/>
          </a:xfrm>
          <a:prstGeom prst="rect">
            <a:avLst/>
          </a:prstGeom>
          <a:noFill/>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Procurement to complicate this volatile mix</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8</a:t>
            </a:fld>
            <a:endParaRPr lang="en-US"/>
          </a:p>
        </p:txBody>
      </p:sp>
      <p:pic>
        <p:nvPicPr>
          <p:cNvPr id="8" name="Picture 2" descr="http://ecx.images-amazon.com/images/I/41C8D44VKEL._SL500_AA300_.jpg"/>
          <p:cNvPicPr>
            <a:picLocks noChangeAspect="1" noChangeArrowheads="1"/>
          </p:cNvPicPr>
          <p:nvPr/>
        </p:nvPicPr>
        <p:blipFill>
          <a:blip r:embed="rId3" cstate="print"/>
          <a:srcRect/>
          <a:stretch>
            <a:fillRect/>
          </a:stretch>
        </p:blipFill>
        <p:spPr bwMode="auto">
          <a:xfrm>
            <a:off x="914400" y="1143000"/>
            <a:ext cx="2895600" cy="2413000"/>
          </a:xfrm>
          <a:prstGeom prst="rect">
            <a:avLst/>
          </a:prstGeom>
          <a:noFill/>
        </p:spPr>
      </p:pic>
      <p:pic>
        <p:nvPicPr>
          <p:cNvPr id="9" name="Picture 4" descr="http://www.protechengineering-uk.com/media/1141/services_epc-and-project-management.jpg"/>
          <p:cNvPicPr>
            <a:picLocks noChangeAspect="1" noChangeArrowheads="1"/>
          </p:cNvPicPr>
          <p:nvPr/>
        </p:nvPicPr>
        <p:blipFill>
          <a:blip r:embed="rId4" cstate="print"/>
          <a:srcRect/>
          <a:stretch>
            <a:fillRect/>
          </a:stretch>
        </p:blipFill>
        <p:spPr bwMode="auto">
          <a:xfrm>
            <a:off x="3429000" y="2857500"/>
            <a:ext cx="3048000" cy="2633758"/>
          </a:xfrm>
          <a:prstGeom prst="rect">
            <a:avLst/>
          </a:prstGeom>
          <a:noFill/>
        </p:spPr>
      </p:pic>
      <p:pic>
        <p:nvPicPr>
          <p:cNvPr id="10" name="Picture 6" descr="http://caveviews.blogs.com/.a/6a00d8341bffd953ef01347fdc8a6b970c-800wi"/>
          <p:cNvPicPr>
            <a:picLocks noChangeAspect="1" noChangeArrowheads="1"/>
          </p:cNvPicPr>
          <p:nvPr/>
        </p:nvPicPr>
        <p:blipFill>
          <a:blip r:embed="rId5" cstate="print"/>
          <a:srcRect/>
          <a:stretch>
            <a:fillRect/>
          </a:stretch>
        </p:blipFill>
        <p:spPr bwMode="auto">
          <a:xfrm>
            <a:off x="5638803" y="1016000"/>
            <a:ext cx="3208421" cy="2032000"/>
          </a:xfrm>
          <a:prstGeom prst="rect">
            <a:avLst/>
          </a:prstGeom>
          <a:noFill/>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5D9B708-7E8F-4BB1-A35D-6BA739606D7A}" type="slidenum">
              <a:rPr>
                <a:solidFill>
                  <a:srgbClr val="FFFFFF"/>
                </a:solidFill>
              </a:rPr>
              <a:pPr/>
              <a:t>9</a:t>
            </a:fld>
            <a:endParaRPr>
              <a:solidFill>
                <a:srgbClr val="FFFFFF"/>
              </a:solidFill>
            </a:endParaRPr>
          </a:p>
        </p:txBody>
      </p:sp>
      <p:sp>
        <p:nvSpPr>
          <p:cNvPr id="7" name="Rectangle 6"/>
          <p:cNvSpPr/>
          <p:nvPr/>
        </p:nvSpPr>
        <p:spPr>
          <a:xfrm>
            <a:off x="2057400" y="2324100"/>
            <a:ext cx="4876800" cy="762000"/>
          </a:xfrm>
          <a:prstGeom prst="rect">
            <a:avLst/>
          </a:prstGeom>
          <a:noFill/>
          <a:ln>
            <a:solidFill>
              <a:schemeClr val="bg1">
                <a:lumMod val="50000"/>
                <a:lumOff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ndshare">
  <a:themeElements>
    <a:clrScheme name="MindShare">
      <a:dk1>
        <a:srgbClr val="2A0C4B"/>
      </a:dk1>
      <a:lt1>
        <a:srgbClr val="FFFFFF"/>
      </a:lt1>
      <a:dk2>
        <a:srgbClr val="000000"/>
      </a:dk2>
      <a:lt2>
        <a:srgbClr val="FFFFFF"/>
      </a:lt2>
      <a:accent1>
        <a:srgbClr val="32ADFF"/>
      </a:accent1>
      <a:accent2>
        <a:srgbClr val="C31C68"/>
      </a:accent2>
      <a:accent3>
        <a:srgbClr val="86B144"/>
      </a:accent3>
      <a:accent4>
        <a:srgbClr val="FA0F3A"/>
      </a:accent4>
      <a:accent5>
        <a:srgbClr val="791C99"/>
      </a:accent5>
      <a:accent6>
        <a:srgbClr val="F8CD37"/>
      </a:accent6>
      <a:hlink>
        <a:srgbClr val="A3915A"/>
      </a:hlink>
      <a:folHlink>
        <a:srgbClr val="5A5A64"/>
      </a:folHlink>
    </a:clrScheme>
    <a:fontScheme name="MindShare">
      <a:majorFont>
        <a:latin typeface="Lucida Sans"/>
        <a:ea typeface=""/>
        <a:cs typeface=""/>
      </a:majorFont>
      <a:minorFont>
        <a:latin typeface="Lucida Sans"/>
        <a:ea typeface=""/>
        <a:cs typeface=""/>
      </a:minorFont>
    </a:fontScheme>
    <a:fmtScheme name="MindShare">
      <a:fillStyleLst>
        <a:solidFill>
          <a:schemeClr val="phClr"/>
        </a:solidFill>
        <a:gradFill rotWithShape="1">
          <a:gsLst>
            <a:gs pos="0">
              <a:schemeClr val="phClr">
                <a:shade val="60000"/>
                <a:satMod val="115000"/>
              </a:schemeClr>
            </a:gs>
            <a:gs pos="71000">
              <a:schemeClr val="phClr">
                <a:tint val="100000"/>
                <a:satMod val="115000"/>
              </a:schemeClr>
            </a:gs>
            <a:gs pos="100000">
              <a:schemeClr val="phClr">
                <a:tint val="85000"/>
                <a:satMod val="115000"/>
              </a:schemeClr>
            </a:gs>
          </a:gsLst>
          <a:lin ang="16200000" scaled="1"/>
        </a:gradFill>
        <a:gradFill rotWithShape="1">
          <a:gsLst>
            <a:gs pos="0">
              <a:schemeClr val="phClr">
                <a:tint val="100000"/>
                <a:satMod val="150000"/>
              </a:schemeClr>
            </a:gs>
            <a:gs pos="100000">
              <a:schemeClr val="phClr">
                <a:shade val="40000"/>
                <a:satMod val="135000"/>
              </a:schemeClr>
            </a:gs>
          </a:gsLst>
          <a:lin ang="5400000" scaled="0"/>
        </a:gradFill>
      </a:fillStyleLst>
      <a:lnStyleLst>
        <a:ln w="12700" cap="flat" cmpd="sng" algn="ctr">
          <a:solidFill>
            <a:schemeClr val="phClr">
              <a:shade val="95000"/>
              <a:satMod val="105000"/>
            </a:schemeClr>
          </a:solidFill>
          <a:prstDash val="solid"/>
        </a:ln>
        <a:ln w="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127000" dir="5400000" sx="102000" sy="102000" algn="ctr" rotWithShape="0">
              <a:srgbClr val="000000">
                <a:alpha val="50000"/>
              </a:srgbClr>
            </a:outerShdw>
          </a:effectLst>
        </a:effectStyle>
        <a:effectStyle>
          <a:effectLst>
            <a:innerShdw blurRad="50800" dist="25400">
              <a:srgbClr val="2A0C4B">
                <a:alpha val="50000"/>
              </a:srgbClr>
            </a:innerShdw>
          </a:effectLst>
          <a:scene3d>
            <a:camera prst="orthographicFront">
              <a:rot lat="0" lon="0" rev="0"/>
            </a:camera>
            <a:lightRig rig="soft" dir="t">
              <a:rot lat="0" lon="0" rev="20100000"/>
            </a:lightRig>
          </a:scene3d>
          <a:sp3d>
            <a:bevelT w="254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indshare">
  <a:themeElements>
    <a:clrScheme name="MindShare">
      <a:dk1>
        <a:srgbClr val="2A0C4B"/>
      </a:dk1>
      <a:lt1>
        <a:srgbClr val="FFFFFF"/>
      </a:lt1>
      <a:dk2>
        <a:srgbClr val="000000"/>
      </a:dk2>
      <a:lt2>
        <a:srgbClr val="FFFFFF"/>
      </a:lt2>
      <a:accent1>
        <a:srgbClr val="32ADFF"/>
      </a:accent1>
      <a:accent2>
        <a:srgbClr val="C31C68"/>
      </a:accent2>
      <a:accent3>
        <a:srgbClr val="86B144"/>
      </a:accent3>
      <a:accent4>
        <a:srgbClr val="FA0F3A"/>
      </a:accent4>
      <a:accent5>
        <a:srgbClr val="791C99"/>
      </a:accent5>
      <a:accent6>
        <a:srgbClr val="F8CD37"/>
      </a:accent6>
      <a:hlink>
        <a:srgbClr val="A3915A"/>
      </a:hlink>
      <a:folHlink>
        <a:srgbClr val="5A5A64"/>
      </a:folHlink>
    </a:clrScheme>
    <a:fontScheme name="MindShare">
      <a:majorFont>
        <a:latin typeface="Lucida Sans"/>
        <a:ea typeface=""/>
        <a:cs typeface=""/>
      </a:majorFont>
      <a:minorFont>
        <a:latin typeface="Lucida Sans"/>
        <a:ea typeface=""/>
        <a:cs typeface=""/>
      </a:minorFont>
    </a:fontScheme>
    <a:fmtScheme name="MindShare">
      <a:fillStyleLst>
        <a:solidFill>
          <a:schemeClr val="phClr"/>
        </a:solidFill>
        <a:gradFill rotWithShape="1">
          <a:gsLst>
            <a:gs pos="0">
              <a:schemeClr val="phClr">
                <a:shade val="60000"/>
                <a:satMod val="115000"/>
              </a:schemeClr>
            </a:gs>
            <a:gs pos="71000">
              <a:schemeClr val="phClr">
                <a:tint val="100000"/>
                <a:satMod val="115000"/>
              </a:schemeClr>
            </a:gs>
            <a:gs pos="100000">
              <a:schemeClr val="phClr">
                <a:tint val="85000"/>
                <a:satMod val="115000"/>
              </a:schemeClr>
            </a:gs>
          </a:gsLst>
          <a:lin ang="16200000" scaled="1"/>
        </a:gradFill>
        <a:gradFill rotWithShape="1">
          <a:gsLst>
            <a:gs pos="0">
              <a:schemeClr val="phClr">
                <a:tint val="100000"/>
                <a:satMod val="150000"/>
              </a:schemeClr>
            </a:gs>
            <a:gs pos="100000">
              <a:schemeClr val="phClr">
                <a:shade val="40000"/>
                <a:satMod val="135000"/>
              </a:schemeClr>
            </a:gs>
          </a:gsLst>
          <a:lin ang="5400000" scaled="0"/>
        </a:gradFill>
      </a:fillStyleLst>
      <a:lnStyleLst>
        <a:ln w="12700" cap="flat" cmpd="sng" algn="ctr">
          <a:solidFill>
            <a:schemeClr val="phClr">
              <a:shade val="95000"/>
              <a:satMod val="105000"/>
            </a:schemeClr>
          </a:solidFill>
          <a:prstDash val="solid"/>
        </a:ln>
        <a:ln w="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127000" dir="5400000" sx="102000" sy="102000" algn="ctr" rotWithShape="0">
              <a:srgbClr val="000000">
                <a:alpha val="50000"/>
              </a:srgbClr>
            </a:outerShdw>
          </a:effectLst>
        </a:effectStyle>
        <a:effectStyle>
          <a:effectLst>
            <a:innerShdw blurRad="50800" dist="25400">
              <a:srgbClr val="2A0C4B">
                <a:alpha val="50000"/>
              </a:srgbClr>
            </a:innerShdw>
          </a:effectLst>
          <a:scene3d>
            <a:camera prst="orthographicFront">
              <a:rot lat="0" lon="0" rev="0"/>
            </a:camera>
            <a:lightRig rig="soft" dir="t">
              <a:rot lat="0" lon="0" rev="20100000"/>
            </a:lightRig>
          </a:scene3d>
          <a:sp3d>
            <a:bevelT w="254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11_Mindshare">
  <a:themeElements>
    <a:clrScheme name="MindShare">
      <a:dk1>
        <a:srgbClr val="2A0C4B"/>
      </a:dk1>
      <a:lt1>
        <a:srgbClr val="FFFFFF"/>
      </a:lt1>
      <a:dk2>
        <a:srgbClr val="000000"/>
      </a:dk2>
      <a:lt2>
        <a:srgbClr val="FFFFFF"/>
      </a:lt2>
      <a:accent1>
        <a:srgbClr val="32ADFF"/>
      </a:accent1>
      <a:accent2>
        <a:srgbClr val="C31C68"/>
      </a:accent2>
      <a:accent3>
        <a:srgbClr val="86B144"/>
      </a:accent3>
      <a:accent4>
        <a:srgbClr val="FA0F3A"/>
      </a:accent4>
      <a:accent5>
        <a:srgbClr val="791C99"/>
      </a:accent5>
      <a:accent6>
        <a:srgbClr val="F8CD37"/>
      </a:accent6>
      <a:hlink>
        <a:srgbClr val="A3915A"/>
      </a:hlink>
      <a:folHlink>
        <a:srgbClr val="5A5A64"/>
      </a:folHlink>
    </a:clrScheme>
    <a:fontScheme name="MindShare">
      <a:majorFont>
        <a:latin typeface="Lucida Sans"/>
        <a:ea typeface=""/>
        <a:cs typeface=""/>
      </a:majorFont>
      <a:minorFont>
        <a:latin typeface="Lucida Sans"/>
        <a:ea typeface=""/>
        <a:cs typeface=""/>
      </a:minorFont>
    </a:fontScheme>
    <a:fmtScheme name="MindShare">
      <a:fillStyleLst>
        <a:solidFill>
          <a:schemeClr val="phClr"/>
        </a:solidFill>
        <a:gradFill rotWithShape="1">
          <a:gsLst>
            <a:gs pos="0">
              <a:schemeClr val="phClr">
                <a:shade val="60000"/>
                <a:satMod val="115000"/>
              </a:schemeClr>
            </a:gs>
            <a:gs pos="71000">
              <a:schemeClr val="phClr">
                <a:tint val="100000"/>
                <a:satMod val="115000"/>
              </a:schemeClr>
            </a:gs>
            <a:gs pos="100000">
              <a:schemeClr val="phClr">
                <a:tint val="85000"/>
                <a:satMod val="115000"/>
              </a:schemeClr>
            </a:gs>
          </a:gsLst>
          <a:lin ang="16200000" scaled="1"/>
        </a:gradFill>
        <a:gradFill rotWithShape="1">
          <a:gsLst>
            <a:gs pos="0">
              <a:schemeClr val="phClr">
                <a:tint val="100000"/>
                <a:satMod val="150000"/>
              </a:schemeClr>
            </a:gs>
            <a:gs pos="100000">
              <a:schemeClr val="phClr">
                <a:shade val="40000"/>
                <a:satMod val="135000"/>
              </a:schemeClr>
            </a:gs>
          </a:gsLst>
          <a:lin ang="5400000" scaled="0"/>
        </a:gradFill>
      </a:fillStyleLst>
      <a:lnStyleLst>
        <a:ln w="12700" cap="flat" cmpd="sng" algn="ctr">
          <a:solidFill>
            <a:schemeClr val="phClr">
              <a:shade val="95000"/>
              <a:satMod val="105000"/>
            </a:schemeClr>
          </a:solidFill>
          <a:prstDash val="solid"/>
        </a:ln>
        <a:ln w="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127000" dir="5400000" sx="102000" sy="102000" algn="ctr" rotWithShape="0">
              <a:srgbClr val="000000">
                <a:alpha val="50000"/>
              </a:srgbClr>
            </a:outerShdw>
          </a:effectLst>
        </a:effectStyle>
        <a:effectStyle>
          <a:effectLst>
            <a:innerShdw blurRad="50800" dist="25400">
              <a:srgbClr val="2A0C4B">
                <a:alpha val="50000"/>
              </a:srgbClr>
            </a:innerShdw>
          </a:effectLst>
          <a:scene3d>
            <a:camera prst="orthographicFront">
              <a:rot lat="0" lon="0" rev="0"/>
            </a:camera>
            <a:lightRig rig="soft" dir="t">
              <a:rot lat="0" lon="0" rev="20100000"/>
            </a:lightRig>
          </a:scene3d>
          <a:sp3d>
            <a:bevelT w="254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12_Mindshare">
  <a:themeElements>
    <a:clrScheme name="MindShare">
      <a:dk1>
        <a:srgbClr val="2A0C4B"/>
      </a:dk1>
      <a:lt1>
        <a:srgbClr val="FFFFFF"/>
      </a:lt1>
      <a:dk2>
        <a:srgbClr val="000000"/>
      </a:dk2>
      <a:lt2>
        <a:srgbClr val="FFFFFF"/>
      </a:lt2>
      <a:accent1>
        <a:srgbClr val="32ADFF"/>
      </a:accent1>
      <a:accent2>
        <a:srgbClr val="C31C68"/>
      </a:accent2>
      <a:accent3>
        <a:srgbClr val="86B144"/>
      </a:accent3>
      <a:accent4>
        <a:srgbClr val="FA0F3A"/>
      </a:accent4>
      <a:accent5>
        <a:srgbClr val="791C99"/>
      </a:accent5>
      <a:accent6>
        <a:srgbClr val="F8CD37"/>
      </a:accent6>
      <a:hlink>
        <a:srgbClr val="A3915A"/>
      </a:hlink>
      <a:folHlink>
        <a:srgbClr val="5A5A64"/>
      </a:folHlink>
    </a:clrScheme>
    <a:fontScheme name="MindShare">
      <a:majorFont>
        <a:latin typeface="Lucida Sans"/>
        <a:ea typeface=""/>
        <a:cs typeface=""/>
      </a:majorFont>
      <a:minorFont>
        <a:latin typeface="Lucida Sans"/>
        <a:ea typeface=""/>
        <a:cs typeface=""/>
      </a:minorFont>
    </a:fontScheme>
    <a:fmtScheme name="MindShare">
      <a:fillStyleLst>
        <a:solidFill>
          <a:schemeClr val="phClr"/>
        </a:solidFill>
        <a:gradFill rotWithShape="1">
          <a:gsLst>
            <a:gs pos="0">
              <a:schemeClr val="phClr">
                <a:shade val="60000"/>
                <a:satMod val="115000"/>
              </a:schemeClr>
            </a:gs>
            <a:gs pos="71000">
              <a:schemeClr val="phClr">
                <a:tint val="100000"/>
                <a:satMod val="115000"/>
              </a:schemeClr>
            </a:gs>
            <a:gs pos="100000">
              <a:schemeClr val="phClr">
                <a:tint val="85000"/>
                <a:satMod val="115000"/>
              </a:schemeClr>
            </a:gs>
          </a:gsLst>
          <a:lin ang="16200000" scaled="1"/>
        </a:gradFill>
        <a:gradFill rotWithShape="1">
          <a:gsLst>
            <a:gs pos="0">
              <a:schemeClr val="phClr">
                <a:tint val="100000"/>
                <a:satMod val="150000"/>
              </a:schemeClr>
            </a:gs>
            <a:gs pos="100000">
              <a:schemeClr val="phClr">
                <a:shade val="40000"/>
                <a:satMod val="135000"/>
              </a:schemeClr>
            </a:gs>
          </a:gsLst>
          <a:lin ang="5400000" scaled="0"/>
        </a:gradFill>
      </a:fillStyleLst>
      <a:lnStyleLst>
        <a:ln w="12700" cap="flat" cmpd="sng" algn="ctr">
          <a:solidFill>
            <a:schemeClr val="phClr">
              <a:shade val="95000"/>
              <a:satMod val="105000"/>
            </a:schemeClr>
          </a:solidFill>
          <a:prstDash val="solid"/>
        </a:ln>
        <a:ln w="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127000" dir="5400000" sx="102000" sy="102000" algn="ctr" rotWithShape="0">
              <a:srgbClr val="000000">
                <a:alpha val="50000"/>
              </a:srgbClr>
            </a:outerShdw>
          </a:effectLst>
        </a:effectStyle>
        <a:effectStyle>
          <a:effectLst>
            <a:innerShdw blurRad="50800" dist="25400">
              <a:srgbClr val="2A0C4B">
                <a:alpha val="50000"/>
              </a:srgbClr>
            </a:innerShdw>
          </a:effectLst>
          <a:scene3d>
            <a:camera prst="orthographicFront">
              <a:rot lat="0" lon="0" rev="0"/>
            </a:camera>
            <a:lightRig rig="soft" dir="t">
              <a:rot lat="0" lon="0" rev="20100000"/>
            </a:lightRig>
          </a:scene3d>
          <a:sp3d>
            <a:bevelT w="254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5.xml><?xml version="1.0" encoding="utf-8"?>
<a:theme xmlns:a="http://schemas.openxmlformats.org/drawingml/2006/main" name="2_Mindshare">
  <a:themeElements>
    <a:clrScheme name="MindShare">
      <a:dk1>
        <a:srgbClr val="2A0C4B"/>
      </a:dk1>
      <a:lt1>
        <a:srgbClr val="FFFFFF"/>
      </a:lt1>
      <a:dk2>
        <a:srgbClr val="000000"/>
      </a:dk2>
      <a:lt2>
        <a:srgbClr val="FFFFFF"/>
      </a:lt2>
      <a:accent1>
        <a:srgbClr val="32ADFF"/>
      </a:accent1>
      <a:accent2>
        <a:srgbClr val="C31C68"/>
      </a:accent2>
      <a:accent3>
        <a:srgbClr val="86B144"/>
      </a:accent3>
      <a:accent4>
        <a:srgbClr val="FA0F3A"/>
      </a:accent4>
      <a:accent5>
        <a:srgbClr val="791C99"/>
      </a:accent5>
      <a:accent6>
        <a:srgbClr val="F8CD37"/>
      </a:accent6>
      <a:hlink>
        <a:srgbClr val="A3915A"/>
      </a:hlink>
      <a:folHlink>
        <a:srgbClr val="5A5A64"/>
      </a:folHlink>
    </a:clrScheme>
    <a:fontScheme name="MindShare">
      <a:majorFont>
        <a:latin typeface="Lucida Sans"/>
        <a:ea typeface=""/>
        <a:cs typeface=""/>
      </a:majorFont>
      <a:minorFont>
        <a:latin typeface="Lucida Sans"/>
        <a:ea typeface=""/>
        <a:cs typeface=""/>
      </a:minorFont>
    </a:fontScheme>
    <a:fmtScheme name="MindShare">
      <a:fillStyleLst>
        <a:solidFill>
          <a:schemeClr val="phClr"/>
        </a:solidFill>
        <a:gradFill rotWithShape="1">
          <a:gsLst>
            <a:gs pos="0">
              <a:schemeClr val="phClr">
                <a:shade val="60000"/>
                <a:satMod val="115000"/>
              </a:schemeClr>
            </a:gs>
            <a:gs pos="71000">
              <a:schemeClr val="phClr">
                <a:tint val="100000"/>
                <a:satMod val="115000"/>
              </a:schemeClr>
            </a:gs>
            <a:gs pos="100000">
              <a:schemeClr val="phClr">
                <a:tint val="85000"/>
                <a:satMod val="115000"/>
              </a:schemeClr>
            </a:gs>
          </a:gsLst>
          <a:lin ang="16200000" scaled="1"/>
        </a:gradFill>
        <a:gradFill rotWithShape="1">
          <a:gsLst>
            <a:gs pos="0">
              <a:schemeClr val="phClr">
                <a:tint val="100000"/>
                <a:satMod val="150000"/>
              </a:schemeClr>
            </a:gs>
            <a:gs pos="100000">
              <a:schemeClr val="phClr">
                <a:shade val="40000"/>
                <a:satMod val="135000"/>
              </a:schemeClr>
            </a:gs>
          </a:gsLst>
          <a:lin ang="5400000" scaled="0"/>
        </a:gradFill>
      </a:fillStyleLst>
      <a:lnStyleLst>
        <a:ln w="12700" cap="flat" cmpd="sng" algn="ctr">
          <a:solidFill>
            <a:schemeClr val="phClr">
              <a:shade val="95000"/>
              <a:satMod val="105000"/>
            </a:schemeClr>
          </a:solidFill>
          <a:prstDash val="solid"/>
        </a:ln>
        <a:ln w="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127000" dir="5400000" sx="102000" sy="102000" algn="ctr" rotWithShape="0">
              <a:srgbClr val="000000">
                <a:alpha val="50000"/>
              </a:srgbClr>
            </a:outerShdw>
          </a:effectLst>
        </a:effectStyle>
        <a:effectStyle>
          <a:effectLst>
            <a:innerShdw blurRad="50800" dist="25400">
              <a:srgbClr val="2A0C4B">
                <a:alpha val="50000"/>
              </a:srgbClr>
            </a:innerShdw>
          </a:effectLst>
          <a:scene3d>
            <a:camera prst="orthographicFront">
              <a:rot lat="0" lon="0" rev="0"/>
            </a:camera>
            <a:lightRig rig="soft" dir="t">
              <a:rot lat="0" lon="0" rev="20100000"/>
            </a:lightRig>
          </a:scene3d>
          <a:sp3d>
            <a:bevelT w="254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6.xml><?xml version="1.0" encoding="utf-8"?>
<a:theme xmlns:a="http://schemas.openxmlformats.org/drawingml/2006/main" name="3_Mindshare">
  <a:themeElements>
    <a:clrScheme name="MindShare">
      <a:dk1>
        <a:srgbClr val="2A0C4B"/>
      </a:dk1>
      <a:lt1>
        <a:srgbClr val="FFFFFF"/>
      </a:lt1>
      <a:dk2>
        <a:srgbClr val="000000"/>
      </a:dk2>
      <a:lt2>
        <a:srgbClr val="FFFFFF"/>
      </a:lt2>
      <a:accent1>
        <a:srgbClr val="32ADFF"/>
      </a:accent1>
      <a:accent2>
        <a:srgbClr val="C31C68"/>
      </a:accent2>
      <a:accent3>
        <a:srgbClr val="86B144"/>
      </a:accent3>
      <a:accent4>
        <a:srgbClr val="FA0F3A"/>
      </a:accent4>
      <a:accent5>
        <a:srgbClr val="791C99"/>
      </a:accent5>
      <a:accent6>
        <a:srgbClr val="F8CD37"/>
      </a:accent6>
      <a:hlink>
        <a:srgbClr val="A3915A"/>
      </a:hlink>
      <a:folHlink>
        <a:srgbClr val="5A5A64"/>
      </a:folHlink>
    </a:clrScheme>
    <a:fontScheme name="MindShare">
      <a:majorFont>
        <a:latin typeface="Lucida Sans"/>
        <a:ea typeface=""/>
        <a:cs typeface=""/>
      </a:majorFont>
      <a:minorFont>
        <a:latin typeface="Lucida Sans"/>
        <a:ea typeface=""/>
        <a:cs typeface=""/>
      </a:minorFont>
    </a:fontScheme>
    <a:fmtScheme name="MindShare">
      <a:fillStyleLst>
        <a:solidFill>
          <a:schemeClr val="phClr"/>
        </a:solidFill>
        <a:gradFill rotWithShape="1">
          <a:gsLst>
            <a:gs pos="0">
              <a:schemeClr val="phClr">
                <a:shade val="60000"/>
                <a:satMod val="115000"/>
              </a:schemeClr>
            </a:gs>
            <a:gs pos="71000">
              <a:schemeClr val="phClr">
                <a:tint val="100000"/>
                <a:satMod val="115000"/>
              </a:schemeClr>
            </a:gs>
            <a:gs pos="100000">
              <a:schemeClr val="phClr">
                <a:tint val="85000"/>
                <a:satMod val="115000"/>
              </a:schemeClr>
            </a:gs>
          </a:gsLst>
          <a:lin ang="16200000" scaled="1"/>
        </a:gradFill>
        <a:gradFill rotWithShape="1">
          <a:gsLst>
            <a:gs pos="0">
              <a:schemeClr val="phClr">
                <a:tint val="100000"/>
                <a:satMod val="150000"/>
              </a:schemeClr>
            </a:gs>
            <a:gs pos="100000">
              <a:schemeClr val="phClr">
                <a:shade val="40000"/>
                <a:satMod val="135000"/>
              </a:schemeClr>
            </a:gs>
          </a:gsLst>
          <a:lin ang="5400000" scaled="0"/>
        </a:gradFill>
      </a:fillStyleLst>
      <a:lnStyleLst>
        <a:ln w="12700" cap="flat" cmpd="sng" algn="ctr">
          <a:solidFill>
            <a:schemeClr val="phClr">
              <a:shade val="95000"/>
              <a:satMod val="105000"/>
            </a:schemeClr>
          </a:solidFill>
          <a:prstDash val="solid"/>
        </a:ln>
        <a:ln w="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127000" dir="5400000" sx="102000" sy="102000" algn="ctr" rotWithShape="0">
              <a:srgbClr val="000000">
                <a:alpha val="50000"/>
              </a:srgbClr>
            </a:outerShdw>
          </a:effectLst>
        </a:effectStyle>
        <a:effectStyle>
          <a:effectLst>
            <a:innerShdw blurRad="50800" dist="25400">
              <a:srgbClr val="2A0C4B">
                <a:alpha val="50000"/>
              </a:srgbClr>
            </a:innerShdw>
          </a:effectLst>
          <a:scene3d>
            <a:camera prst="orthographicFront">
              <a:rot lat="0" lon="0" rev="0"/>
            </a:camera>
            <a:lightRig rig="soft" dir="t">
              <a:rot lat="0" lon="0" rev="20100000"/>
            </a:lightRig>
          </a:scene3d>
          <a:sp3d>
            <a:bevelT w="254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7.xml><?xml version="1.0" encoding="utf-8"?>
<a:theme xmlns:a="http://schemas.openxmlformats.org/drawingml/2006/main" name="8_Mindshare">
  <a:themeElements>
    <a:clrScheme name="MindShare">
      <a:dk1>
        <a:srgbClr val="2A0C4B"/>
      </a:dk1>
      <a:lt1>
        <a:srgbClr val="FFFFFF"/>
      </a:lt1>
      <a:dk2>
        <a:srgbClr val="000000"/>
      </a:dk2>
      <a:lt2>
        <a:srgbClr val="FFFFFF"/>
      </a:lt2>
      <a:accent1>
        <a:srgbClr val="32ADFF"/>
      </a:accent1>
      <a:accent2>
        <a:srgbClr val="C31C68"/>
      </a:accent2>
      <a:accent3>
        <a:srgbClr val="86B144"/>
      </a:accent3>
      <a:accent4>
        <a:srgbClr val="FA0F3A"/>
      </a:accent4>
      <a:accent5>
        <a:srgbClr val="791C99"/>
      </a:accent5>
      <a:accent6>
        <a:srgbClr val="F8CD37"/>
      </a:accent6>
      <a:hlink>
        <a:srgbClr val="A3915A"/>
      </a:hlink>
      <a:folHlink>
        <a:srgbClr val="5A5A64"/>
      </a:folHlink>
    </a:clrScheme>
    <a:fontScheme name="MindShare">
      <a:majorFont>
        <a:latin typeface="Lucida Sans"/>
        <a:ea typeface=""/>
        <a:cs typeface=""/>
      </a:majorFont>
      <a:minorFont>
        <a:latin typeface="Lucida Sans"/>
        <a:ea typeface=""/>
        <a:cs typeface=""/>
      </a:minorFont>
    </a:fontScheme>
    <a:fmtScheme name="MindShare">
      <a:fillStyleLst>
        <a:solidFill>
          <a:schemeClr val="phClr"/>
        </a:solidFill>
        <a:gradFill rotWithShape="1">
          <a:gsLst>
            <a:gs pos="0">
              <a:schemeClr val="phClr">
                <a:shade val="60000"/>
                <a:satMod val="115000"/>
              </a:schemeClr>
            </a:gs>
            <a:gs pos="71000">
              <a:schemeClr val="phClr">
                <a:tint val="100000"/>
                <a:satMod val="115000"/>
              </a:schemeClr>
            </a:gs>
            <a:gs pos="100000">
              <a:schemeClr val="phClr">
                <a:tint val="85000"/>
                <a:satMod val="115000"/>
              </a:schemeClr>
            </a:gs>
          </a:gsLst>
          <a:lin ang="16200000" scaled="1"/>
        </a:gradFill>
        <a:gradFill rotWithShape="1">
          <a:gsLst>
            <a:gs pos="0">
              <a:schemeClr val="phClr">
                <a:tint val="100000"/>
                <a:satMod val="150000"/>
              </a:schemeClr>
            </a:gs>
            <a:gs pos="100000">
              <a:schemeClr val="phClr">
                <a:shade val="40000"/>
                <a:satMod val="135000"/>
              </a:schemeClr>
            </a:gs>
          </a:gsLst>
          <a:lin ang="5400000" scaled="0"/>
        </a:gradFill>
      </a:fillStyleLst>
      <a:lnStyleLst>
        <a:ln w="12700" cap="flat" cmpd="sng" algn="ctr">
          <a:solidFill>
            <a:schemeClr val="phClr">
              <a:shade val="95000"/>
              <a:satMod val="105000"/>
            </a:schemeClr>
          </a:solidFill>
          <a:prstDash val="solid"/>
        </a:ln>
        <a:ln w="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127000" dir="5400000" sx="102000" sy="102000" algn="ctr" rotWithShape="0">
              <a:srgbClr val="000000">
                <a:alpha val="50000"/>
              </a:srgbClr>
            </a:outerShdw>
          </a:effectLst>
        </a:effectStyle>
        <a:effectStyle>
          <a:effectLst>
            <a:innerShdw blurRad="50800" dist="25400">
              <a:srgbClr val="2A0C4B">
                <a:alpha val="50000"/>
              </a:srgbClr>
            </a:innerShdw>
          </a:effectLst>
          <a:scene3d>
            <a:camera prst="orthographicFront">
              <a:rot lat="0" lon="0" rev="0"/>
            </a:camera>
            <a:lightRig rig="soft" dir="t">
              <a:rot lat="0" lon="0" rev="20100000"/>
            </a:lightRig>
          </a:scene3d>
          <a:sp3d>
            <a:bevelT w="254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8.xml><?xml version="1.0" encoding="utf-8"?>
<a:theme xmlns:a="http://schemas.openxmlformats.org/drawingml/2006/main" name="4_MindShare">
  <a:themeElements>
    <a:clrScheme name="MindShare">
      <a:dk1>
        <a:srgbClr val="2A0C4B"/>
      </a:dk1>
      <a:lt1>
        <a:srgbClr val="FFFFFF"/>
      </a:lt1>
      <a:dk2>
        <a:srgbClr val="000000"/>
      </a:dk2>
      <a:lt2>
        <a:srgbClr val="FFFFFF"/>
      </a:lt2>
      <a:accent1>
        <a:srgbClr val="32ADFF"/>
      </a:accent1>
      <a:accent2>
        <a:srgbClr val="C31C68"/>
      </a:accent2>
      <a:accent3>
        <a:srgbClr val="86B144"/>
      </a:accent3>
      <a:accent4>
        <a:srgbClr val="FA0F3A"/>
      </a:accent4>
      <a:accent5>
        <a:srgbClr val="791C99"/>
      </a:accent5>
      <a:accent6>
        <a:srgbClr val="F8CD37"/>
      </a:accent6>
      <a:hlink>
        <a:srgbClr val="A3915A"/>
      </a:hlink>
      <a:folHlink>
        <a:srgbClr val="5A5A64"/>
      </a:folHlink>
    </a:clrScheme>
    <a:fontScheme name="MindShare">
      <a:majorFont>
        <a:latin typeface="Lucida Sans"/>
        <a:ea typeface=""/>
        <a:cs typeface=""/>
      </a:majorFont>
      <a:minorFont>
        <a:latin typeface="Lucida Sans"/>
        <a:ea typeface=""/>
        <a:cs typeface=""/>
      </a:minorFont>
    </a:fontScheme>
    <a:fmtScheme name="MindShare">
      <a:fillStyleLst>
        <a:solidFill>
          <a:schemeClr val="phClr"/>
        </a:solidFill>
        <a:gradFill rotWithShape="1">
          <a:gsLst>
            <a:gs pos="0">
              <a:schemeClr val="phClr">
                <a:shade val="60000"/>
                <a:satMod val="115000"/>
              </a:schemeClr>
            </a:gs>
            <a:gs pos="71000">
              <a:schemeClr val="phClr">
                <a:tint val="100000"/>
                <a:satMod val="115000"/>
              </a:schemeClr>
            </a:gs>
            <a:gs pos="100000">
              <a:schemeClr val="phClr">
                <a:tint val="85000"/>
                <a:satMod val="115000"/>
              </a:schemeClr>
            </a:gs>
          </a:gsLst>
          <a:lin ang="16200000" scaled="1"/>
        </a:gradFill>
        <a:gradFill rotWithShape="1">
          <a:gsLst>
            <a:gs pos="0">
              <a:schemeClr val="phClr">
                <a:tint val="100000"/>
                <a:satMod val="150000"/>
              </a:schemeClr>
            </a:gs>
            <a:gs pos="100000">
              <a:schemeClr val="phClr">
                <a:shade val="40000"/>
                <a:satMod val="135000"/>
              </a:schemeClr>
            </a:gs>
          </a:gsLst>
          <a:lin ang="5400000" scaled="0"/>
        </a:gradFill>
      </a:fillStyleLst>
      <a:lnStyleLst>
        <a:ln w="12700" cap="flat" cmpd="sng" algn="ctr">
          <a:solidFill>
            <a:schemeClr val="phClr">
              <a:shade val="95000"/>
              <a:satMod val="105000"/>
            </a:schemeClr>
          </a:solidFill>
          <a:prstDash val="solid"/>
        </a:ln>
        <a:ln w="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127000" dir="5400000" sx="102000" sy="102000" algn="ctr" rotWithShape="0">
              <a:srgbClr val="000000">
                <a:alpha val="50000"/>
              </a:srgbClr>
            </a:outerShdw>
          </a:effectLst>
        </a:effectStyle>
        <a:effectStyle>
          <a:effectLst>
            <a:innerShdw blurRad="50800" dist="25400">
              <a:srgbClr val="2A0C4B">
                <a:alpha val="50000"/>
              </a:srgbClr>
            </a:innerShdw>
          </a:effectLst>
          <a:scene3d>
            <a:camera prst="orthographicFront">
              <a:rot lat="0" lon="0" rev="0"/>
            </a:camera>
            <a:lightRig rig="soft" dir="t">
              <a:rot lat="0" lon="0" rev="20100000"/>
            </a:lightRig>
          </a:scene3d>
          <a:sp3d>
            <a:bevelT w="254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9.xml><?xml version="1.0" encoding="utf-8"?>
<a:theme xmlns:a="http://schemas.openxmlformats.org/drawingml/2006/main" name="5_Mindshare">
  <a:themeElements>
    <a:clrScheme name="MindShare">
      <a:dk1>
        <a:srgbClr val="2A0C4B"/>
      </a:dk1>
      <a:lt1>
        <a:srgbClr val="FFFFFF"/>
      </a:lt1>
      <a:dk2>
        <a:srgbClr val="000000"/>
      </a:dk2>
      <a:lt2>
        <a:srgbClr val="FFFFFF"/>
      </a:lt2>
      <a:accent1>
        <a:srgbClr val="32ADFF"/>
      </a:accent1>
      <a:accent2>
        <a:srgbClr val="C31C68"/>
      </a:accent2>
      <a:accent3>
        <a:srgbClr val="86B144"/>
      </a:accent3>
      <a:accent4>
        <a:srgbClr val="FA0F3A"/>
      </a:accent4>
      <a:accent5>
        <a:srgbClr val="791C99"/>
      </a:accent5>
      <a:accent6>
        <a:srgbClr val="F8CD37"/>
      </a:accent6>
      <a:hlink>
        <a:srgbClr val="A3915A"/>
      </a:hlink>
      <a:folHlink>
        <a:srgbClr val="5A5A64"/>
      </a:folHlink>
    </a:clrScheme>
    <a:fontScheme name="MindShare">
      <a:majorFont>
        <a:latin typeface="Lucida Sans"/>
        <a:ea typeface=""/>
        <a:cs typeface=""/>
      </a:majorFont>
      <a:minorFont>
        <a:latin typeface="Lucida Sans"/>
        <a:ea typeface=""/>
        <a:cs typeface=""/>
      </a:minorFont>
    </a:fontScheme>
    <a:fmtScheme name="MindShare">
      <a:fillStyleLst>
        <a:solidFill>
          <a:schemeClr val="phClr"/>
        </a:solidFill>
        <a:gradFill rotWithShape="1">
          <a:gsLst>
            <a:gs pos="0">
              <a:schemeClr val="phClr">
                <a:shade val="60000"/>
                <a:satMod val="115000"/>
              </a:schemeClr>
            </a:gs>
            <a:gs pos="71000">
              <a:schemeClr val="phClr">
                <a:tint val="100000"/>
                <a:satMod val="115000"/>
              </a:schemeClr>
            </a:gs>
            <a:gs pos="100000">
              <a:schemeClr val="phClr">
                <a:tint val="85000"/>
                <a:satMod val="115000"/>
              </a:schemeClr>
            </a:gs>
          </a:gsLst>
          <a:lin ang="16200000" scaled="1"/>
        </a:gradFill>
        <a:gradFill rotWithShape="1">
          <a:gsLst>
            <a:gs pos="0">
              <a:schemeClr val="phClr">
                <a:tint val="100000"/>
                <a:satMod val="150000"/>
              </a:schemeClr>
            </a:gs>
            <a:gs pos="100000">
              <a:schemeClr val="phClr">
                <a:shade val="40000"/>
                <a:satMod val="135000"/>
              </a:schemeClr>
            </a:gs>
          </a:gsLst>
          <a:lin ang="5400000" scaled="0"/>
        </a:gradFill>
      </a:fillStyleLst>
      <a:lnStyleLst>
        <a:ln w="12700" cap="flat" cmpd="sng" algn="ctr">
          <a:solidFill>
            <a:schemeClr val="phClr">
              <a:shade val="95000"/>
              <a:satMod val="105000"/>
            </a:schemeClr>
          </a:solidFill>
          <a:prstDash val="solid"/>
        </a:ln>
        <a:ln w="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127000" dir="5400000" sx="102000" sy="102000" algn="ctr" rotWithShape="0">
              <a:srgbClr val="000000">
                <a:alpha val="50000"/>
              </a:srgbClr>
            </a:outerShdw>
          </a:effectLst>
        </a:effectStyle>
        <a:effectStyle>
          <a:effectLst>
            <a:innerShdw blurRad="50800" dist="25400">
              <a:srgbClr val="2A0C4B">
                <a:alpha val="50000"/>
              </a:srgbClr>
            </a:innerShdw>
          </a:effectLst>
          <a:scene3d>
            <a:camera prst="orthographicFront">
              <a:rot lat="0" lon="0" rev="0"/>
            </a:camera>
            <a:lightRig rig="soft" dir="t">
              <a:rot lat="0" lon="0" rev="20100000"/>
            </a:lightRig>
          </a:scene3d>
          <a:sp3d>
            <a:bevelT w="254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1100</TotalTime>
  <Words>1841</Words>
  <Application>Microsoft Office PowerPoint</Application>
  <PresentationFormat>On-screen Show (16:10)</PresentationFormat>
  <Paragraphs>178</Paragraphs>
  <Slides>25</Slides>
  <Notes>24</Notes>
  <HiddenSlides>0</HiddenSlides>
  <MMClips>0</MMClips>
  <ScaleCrop>false</ScaleCrop>
  <HeadingPairs>
    <vt:vector size="4" baseType="variant">
      <vt:variant>
        <vt:lpstr>Theme</vt:lpstr>
      </vt:variant>
      <vt:variant>
        <vt:i4>9</vt:i4>
      </vt:variant>
      <vt:variant>
        <vt:lpstr>Slide Titles</vt:lpstr>
      </vt:variant>
      <vt:variant>
        <vt:i4>25</vt:i4>
      </vt:variant>
    </vt:vector>
  </HeadingPairs>
  <TitlesOfParts>
    <vt:vector size="34" baseType="lpstr">
      <vt:lpstr>Mindshare</vt:lpstr>
      <vt:lpstr>1_Mindshare</vt:lpstr>
      <vt:lpstr>11_Mindshare</vt:lpstr>
      <vt:lpstr>12_Mindshare</vt:lpstr>
      <vt:lpstr>2_Mindshare</vt:lpstr>
      <vt:lpstr>3_Mindshare</vt:lpstr>
      <vt:lpstr>8_Mindshare</vt:lpstr>
      <vt:lpstr>4_MindShare</vt:lpstr>
      <vt:lpstr>5_Mindshare</vt:lpstr>
      <vt:lpstr>Sleeping with the enemy Is the age of collaboration really here ?</vt:lpstr>
      <vt:lpstr>Slide 2</vt:lpstr>
      <vt:lpstr>20th Century Agencies</vt:lpstr>
      <vt:lpstr>Dated self serving structures</vt:lpstr>
      <vt:lpstr>The world of creative agencies</vt:lpstr>
      <vt:lpstr>Compete, not collaborate</vt:lpstr>
      <vt:lpstr>Lack of ability to demonstrate tangible value add outside of ‘cost’ and ‘price’</vt:lpstr>
      <vt:lpstr>Procurement to complicate this volatile mix</vt:lpstr>
      <vt:lpstr>Slide 9</vt:lpstr>
      <vt:lpstr>Slide 10</vt:lpstr>
      <vt:lpstr>Our new marketing reality </vt:lpstr>
      <vt:lpstr>“What are WE going to SAY TO these people?”</vt:lpstr>
      <vt:lpstr>“What are these people going to SAY about US?”</vt:lpstr>
      <vt:lpstr>…. with a singularity of idea (that you would love to shareTM) </vt:lpstr>
      <vt:lpstr>So how will clients brief in the future?</vt:lpstr>
      <vt:lpstr>So what do we have to do?</vt:lpstr>
      <vt:lpstr>The enablers   Expertise in analytics  Mastering data and technology </vt:lpstr>
      <vt:lpstr>Slide 18</vt:lpstr>
      <vt:lpstr>Slide 19</vt:lpstr>
      <vt:lpstr>Slide 20</vt:lpstr>
      <vt:lpstr>Slide 21</vt:lpstr>
      <vt:lpstr>Slide 22</vt:lpstr>
      <vt:lpstr>Slide 23</vt:lpstr>
      <vt:lpstr>What does it take to make this happen?</vt:lpstr>
      <vt:lpstr>What does it take, to make this happen?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
  <cp:lastModifiedBy>Ashutosh.Srivastava</cp:lastModifiedBy>
  <cp:revision>234</cp:revision>
  <dcterms:created xsi:type="dcterms:W3CDTF">2006-10-18T00:03:35Z</dcterms:created>
  <dcterms:modified xsi:type="dcterms:W3CDTF">2010-06-11T02:12:16Z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DS">
    <vt:bool>true</vt:bool>
  </property>
  <property fmtid="{D5CDD505-2E9C-101B-9397-08002B2CF9AE}" pid="3" name="MColor">
    <vt:i4>4</vt:i4>
  </property>
</Properties>
</file>